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 id="2147483682" r:id="rId5"/>
  </p:sldMasterIdLst>
  <p:notesMasterIdLst>
    <p:notesMasterId r:id="rId28"/>
  </p:notesMasterIdLst>
  <p:handoutMasterIdLst>
    <p:handoutMasterId r:id="rId29"/>
  </p:handoutMasterIdLst>
  <p:sldIdLst>
    <p:sldId id="256" r:id="rId6"/>
    <p:sldId id="258" r:id="rId7"/>
    <p:sldId id="280" r:id="rId8"/>
    <p:sldId id="281" r:id="rId9"/>
    <p:sldId id="282" r:id="rId10"/>
    <p:sldId id="283" r:id="rId11"/>
    <p:sldId id="285" r:id="rId12"/>
    <p:sldId id="289" r:id="rId13"/>
    <p:sldId id="290" r:id="rId14"/>
    <p:sldId id="291" r:id="rId15"/>
    <p:sldId id="292" r:id="rId16"/>
    <p:sldId id="293" r:id="rId17"/>
    <p:sldId id="294" r:id="rId18"/>
    <p:sldId id="295" r:id="rId19"/>
    <p:sldId id="296" r:id="rId20"/>
    <p:sldId id="298" r:id="rId21"/>
    <p:sldId id="299" r:id="rId22"/>
    <p:sldId id="302" r:id="rId23"/>
    <p:sldId id="300" r:id="rId24"/>
    <p:sldId id="269" r:id="rId25"/>
    <p:sldId id="301" r:id="rId26"/>
    <p:sldId id="27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100CBF-494E-4B43-B969-7D434C0C903E}" v="476" dt="2019-11-22T18:56:49.482"/>
    <p1510:client id="{2B2A8C91-7F0C-4F83-879B-AAB63E2A44F0}" v="318" dt="2019-11-23T09:21:51.281"/>
    <p1510:client id="{35E4CC6C-C450-44A4-90EE-9DDED5EF344D}" v="654" dt="2019-11-23T07:39:58.813"/>
    <p1510:client id="{6D18E511-2A66-4858-90F8-48559772C1C5}" v="461" dt="2019-11-25T16:00:12.181"/>
    <p1510:client id="{71012B17-E546-4269-B18A-8AD259C180E7}" v="3356" dt="2019-11-23T04:37:51.620"/>
  </p1510:revLst>
</p1510:revInfo>
</file>

<file path=ppt/tableStyles.xml><?xml version="1.0" encoding="utf-8"?>
<a:tblStyleLst xmlns:a="http://schemas.openxmlformats.org/drawingml/2006/main" def="{22838BEF-8BB2-4498-84A7-C5851F593DF1}"/>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 Id="rId8"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80A6D0-B54B-4E0C-A8CA-DC39D208D2F9}"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US"/>
        </a:p>
      </dgm:t>
    </dgm:pt>
    <dgm:pt modelId="{592A33C3-1D6A-4119-9369-F34CAEC3418F}">
      <dgm:prSet/>
      <dgm:spPr/>
      <dgm:t>
        <a:bodyPr/>
        <a:lstStyle/>
        <a:p>
          <a:r>
            <a:rPr lang="en-US"/>
            <a:t>The dataset taken is zomato’s bangalore 2019 dataset which contains reviews, likes, location, dishes etc.</a:t>
          </a:r>
        </a:p>
      </dgm:t>
    </dgm:pt>
    <dgm:pt modelId="{F696A0DB-2E41-4421-BA3D-2B6516FCF4A4}" type="parTrans" cxnId="{ED87BA89-253C-4162-B54E-0BF9E2C67278}">
      <dgm:prSet/>
      <dgm:spPr/>
      <dgm:t>
        <a:bodyPr/>
        <a:lstStyle/>
        <a:p>
          <a:endParaRPr lang="en-US"/>
        </a:p>
      </dgm:t>
    </dgm:pt>
    <dgm:pt modelId="{07C3255E-764B-4BE4-9606-AE61D8B000E8}" type="sibTrans" cxnId="{ED87BA89-253C-4162-B54E-0BF9E2C67278}">
      <dgm:prSet/>
      <dgm:spPr/>
      <dgm:t>
        <a:bodyPr/>
        <a:lstStyle/>
        <a:p>
          <a:endParaRPr lang="en-US"/>
        </a:p>
      </dgm:t>
    </dgm:pt>
    <dgm:pt modelId="{53E9A2B8-B2A7-4DBE-8EB3-83835F35E43C}">
      <dgm:prSet/>
      <dgm:spPr/>
      <dgm:t>
        <a:bodyPr/>
        <a:lstStyle/>
        <a:p>
          <a:r>
            <a:rPr lang="en-US"/>
            <a:t>Analyzing the dataset gives us a fair idea about the "factorsaffecting" the establishment of different types of restaurant at different places in Bengaluru, aggregate rating of each restaurant, Bengaluru being one such city has more than 12,000 restaurants with restaurants serving dishes from all over the world. The variety and diversity of the people brought by various companies and college gives us a discrete distribution of the food ordered and restaurants present in the locality.</a:t>
          </a:r>
        </a:p>
      </dgm:t>
    </dgm:pt>
    <dgm:pt modelId="{D6C56036-4DC7-4F6D-B9BD-6752C1B86560}" type="parTrans" cxnId="{2FA60E9A-77BF-4FD8-8882-652916D97F9A}">
      <dgm:prSet/>
      <dgm:spPr/>
      <dgm:t>
        <a:bodyPr/>
        <a:lstStyle/>
        <a:p>
          <a:endParaRPr lang="en-US"/>
        </a:p>
      </dgm:t>
    </dgm:pt>
    <dgm:pt modelId="{8D719282-DE29-4386-9796-5873EE916588}" type="sibTrans" cxnId="{2FA60E9A-77BF-4FD8-8882-652916D97F9A}">
      <dgm:prSet/>
      <dgm:spPr/>
      <dgm:t>
        <a:bodyPr/>
        <a:lstStyle/>
        <a:p>
          <a:endParaRPr lang="en-US"/>
        </a:p>
      </dgm:t>
    </dgm:pt>
    <dgm:pt modelId="{96D23658-E4F5-4349-B4C3-948A7B03DDF3}">
      <dgm:prSet/>
      <dgm:spPr/>
      <dgm:t>
        <a:bodyPr/>
        <a:lstStyle/>
        <a:p>
          <a:r>
            <a:rPr lang="en-US"/>
            <a:t>The data is accurate to that available on the zomato website until 15 March 2019. The data was scraped from Zomato in two phase. Where one phase consists of extracted URL, name and address of the restaurant were extracted which were visible on the front page</a:t>
          </a:r>
        </a:p>
      </dgm:t>
    </dgm:pt>
    <dgm:pt modelId="{FE0DACF5-07FE-45AB-A875-6E2E2BB75F3E}" type="parTrans" cxnId="{57900FC7-85F4-4CEB-8D81-A41E959339B4}">
      <dgm:prSet/>
      <dgm:spPr/>
      <dgm:t>
        <a:bodyPr/>
        <a:lstStyle/>
        <a:p>
          <a:endParaRPr lang="en-US"/>
        </a:p>
      </dgm:t>
    </dgm:pt>
    <dgm:pt modelId="{69F7CEFF-7A5C-4551-87E9-66867FFF96CE}" type="sibTrans" cxnId="{57900FC7-85F4-4CEB-8D81-A41E959339B4}">
      <dgm:prSet/>
      <dgm:spPr/>
      <dgm:t>
        <a:bodyPr/>
        <a:lstStyle/>
        <a:p>
          <a:endParaRPr lang="en-US"/>
        </a:p>
      </dgm:t>
    </dgm:pt>
    <dgm:pt modelId="{DDD54750-98BE-4F60-B3B2-FC26370918F2}" type="pres">
      <dgm:prSet presAssocID="{DD80A6D0-B54B-4E0C-A8CA-DC39D208D2F9}" presName="linear" presStyleCnt="0">
        <dgm:presLayoutVars>
          <dgm:animLvl val="lvl"/>
          <dgm:resizeHandles val="exact"/>
        </dgm:presLayoutVars>
      </dgm:prSet>
      <dgm:spPr/>
    </dgm:pt>
    <dgm:pt modelId="{4D5DA115-845C-45E6-9410-1AAA02156F72}" type="pres">
      <dgm:prSet presAssocID="{592A33C3-1D6A-4119-9369-F34CAEC3418F}" presName="parentText" presStyleLbl="node1" presStyleIdx="0" presStyleCnt="3">
        <dgm:presLayoutVars>
          <dgm:chMax val="0"/>
          <dgm:bulletEnabled val="1"/>
        </dgm:presLayoutVars>
      </dgm:prSet>
      <dgm:spPr/>
    </dgm:pt>
    <dgm:pt modelId="{318CFE76-D8BD-4040-8E4B-1146D5B1B580}" type="pres">
      <dgm:prSet presAssocID="{07C3255E-764B-4BE4-9606-AE61D8B000E8}" presName="spacer" presStyleCnt="0"/>
      <dgm:spPr/>
    </dgm:pt>
    <dgm:pt modelId="{E7EDB15E-B74E-4226-96A4-1069C4C46E19}" type="pres">
      <dgm:prSet presAssocID="{53E9A2B8-B2A7-4DBE-8EB3-83835F35E43C}" presName="parentText" presStyleLbl="node1" presStyleIdx="1" presStyleCnt="3">
        <dgm:presLayoutVars>
          <dgm:chMax val="0"/>
          <dgm:bulletEnabled val="1"/>
        </dgm:presLayoutVars>
      </dgm:prSet>
      <dgm:spPr/>
    </dgm:pt>
    <dgm:pt modelId="{C7135A27-C54C-4B0B-82A8-13A6288EDA5F}" type="pres">
      <dgm:prSet presAssocID="{8D719282-DE29-4386-9796-5873EE916588}" presName="spacer" presStyleCnt="0"/>
      <dgm:spPr/>
    </dgm:pt>
    <dgm:pt modelId="{BBB355FB-C533-4055-B7FB-0C1DE03F8363}" type="pres">
      <dgm:prSet presAssocID="{96D23658-E4F5-4349-B4C3-948A7B03DDF3}" presName="parentText" presStyleLbl="node1" presStyleIdx="2" presStyleCnt="3">
        <dgm:presLayoutVars>
          <dgm:chMax val="0"/>
          <dgm:bulletEnabled val="1"/>
        </dgm:presLayoutVars>
      </dgm:prSet>
      <dgm:spPr/>
    </dgm:pt>
  </dgm:ptLst>
  <dgm:cxnLst>
    <dgm:cxn modelId="{DA09B31C-F1D3-468D-BA10-1969A7463E86}" type="presOf" srcId="{DD80A6D0-B54B-4E0C-A8CA-DC39D208D2F9}" destId="{DDD54750-98BE-4F60-B3B2-FC26370918F2}" srcOrd="0" destOrd="0" presId="urn:microsoft.com/office/officeart/2005/8/layout/vList2"/>
    <dgm:cxn modelId="{7F638B37-2CC7-448C-B4C7-2C094E026603}" type="presOf" srcId="{592A33C3-1D6A-4119-9369-F34CAEC3418F}" destId="{4D5DA115-845C-45E6-9410-1AAA02156F72}" srcOrd="0" destOrd="0" presId="urn:microsoft.com/office/officeart/2005/8/layout/vList2"/>
    <dgm:cxn modelId="{516CB47E-7047-4A1E-9C79-58C10683D7A4}" type="presOf" srcId="{96D23658-E4F5-4349-B4C3-948A7B03DDF3}" destId="{BBB355FB-C533-4055-B7FB-0C1DE03F8363}" srcOrd="0" destOrd="0" presId="urn:microsoft.com/office/officeart/2005/8/layout/vList2"/>
    <dgm:cxn modelId="{ED87BA89-253C-4162-B54E-0BF9E2C67278}" srcId="{DD80A6D0-B54B-4E0C-A8CA-DC39D208D2F9}" destId="{592A33C3-1D6A-4119-9369-F34CAEC3418F}" srcOrd="0" destOrd="0" parTransId="{F696A0DB-2E41-4421-BA3D-2B6516FCF4A4}" sibTransId="{07C3255E-764B-4BE4-9606-AE61D8B000E8}"/>
    <dgm:cxn modelId="{2FA60E9A-77BF-4FD8-8882-652916D97F9A}" srcId="{DD80A6D0-B54B-4E0C-A8CA-DC39D208D2F9}" destId="{53E9A2B8-B2A7-4DBE-8EB3-83835F35E43C}" srcOrd="1" destOrd="0" parTransId="{D6C56036-4DC7-4F6D-B9BD-6752C1B86560}" sibTransId="{8D719282-DE29-4386-9796-5873EE916588}"/>
    <dgm:cxn modelId="{57900FC7-85F4-4CEB-8D81-A41E959339B4}" srcId="{DD80A6D0-B54B-4E0C-A8CA-DC39D208D2F9}" destId="{96D23658-E4F5-4349-B4C3-948A7B03DDF3}" srcOrd="2" destOrd="0" parTransId="{FE0DACF5-07FE-45AB-A875-6E2E2BB75F3E}" sibTransId="{69F7CEFF-7A5C-4551-87E9-66867FFF96CE}"/>
    <dgm:cxn modelId="{48F062D9-8B58-42C7-8339-D7385A5B1881}" type="presOf" srcId="{53E9A2B8-B2A7-4DBE-8EB3-83835F35E43C}" destId="{E7EDB15E-B74E-4226-96A4-1069C4C46E19}" srcOrd="0" destOrd="0" presId="urn:microsoft.com/office/officeart/2005/8/layout/vList2"/>
    <dgm:cxn modelId="{414FB04A-4B85-4D8B-A857-7BD56B9CF846}" type="presParOf" srcId="{DDD54750-98BE-4F60-B3B2-FC26370918F2}" destId="{4D5DA115-845C-45E6-9410-1AAA02156F72}" srcOrd="0" destOrd="0" presId="urn:microsoft.com/office/officeart/2005/8/layout/vList2"/>
    <dgm:cxn modelId="{7B72F78F-69CD-4FC0-954E-65717E8188F4}" type="presParOf" srcId="{DDD54750-98BE-4F60-B3B2-FC26370918F2}" destId="{318CFE76-D8BD-4040-8E4B-1146D5B1B580}" srcOrd="1" destOrd="0" presId="urn:microsoft.com/office/officeart/2005/8/layout/vList2"/>
    <dgm:cxn modelId="{13119208-9296-4DA6-AB82-41421F9807AC}" type="presParOf" srcId="{DDD54750-98BE-4F60-B3B2-FC26370918F2}" destId="{E7EDB15E-B74E-4226-96A4-1069C4C46E19}" srcOrd="2" destOrd="0" presId="urn:microsoft.com/office/officeart/2005/8/layout/vList2"/>
    <dgm:cxn modelId="{14B0B153-E99A-4E74-B576-07A81DFB2578}" type="presParOf" srcId="{DDD54750-98BE-4F60-B3B2-FC26370918F2}" destId="{C7135A27-C54C-4B0B-82A8-13A6288EDA5F}" srcOrd="3" destOrd="0" presId="urn:microsoft.com/office/officeart/2005/8/layout/vList2"/>
    <dgm:cxn modelId="{7793C881-69E7-4EE0-91A3-65491828A284}" type="presParOf" srcId="{DDD54750-98BE-4F60-B3B2-FC26370918F2}" destId="{BBB355FB-C533-4055-B7FB-0C1DE03F8363}"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5DA115-845C-45E6-9410-1AAA02156F72}">
      <dsp:nvSpPr>
        <dsp:cNvPr id="0" name=""/>
        <dsp:cNvSpPr/>
      </dsp:nvSpPr>
      <dsp:spPr>
        <a:xfrm>
          <a:off x="0" y="361014"/>
          <a:ext cx="5584738" cy="175675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The dataset taken is zomato’s bangalore 2019 dataset which contains reviews, likes, location, dishes etc.</a:t>
          </a:r>
        </a:p>
      </dsp:txBody>
      <dsp:txXfrm>
        <a:off x="85758" y="446772"/>
        <a:ext cx="5413222" cy="1585239"/>
      </dsp:txXfrm>
    </dsp:sp>
    <dsp:sp modelId="{E7EDB15E-B74E-4226-96A4-1069C4C46E19}">
      <dsp:nvSpPr>
        <dsp:cNvPr id="0" name=""/>
        <dsp:cNvSpPr/>
      </dsp:nvSpPr>
      <dsp:spPr>
        <a:xfrm>
          <a:off x="0" y="2158089"/>
          <a:ext cx="5584738" cy="175675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Analyzing the dataset gives us a fair idea about the "factorsaffecting" the establishment of different types of restaurant at different places in Bengaluru, aggregate rating of each restaurant, Bengaluru being one such city has more than 12,000 restaurants with restaurants serving dishes from all over the world. The variety and diversity of the people brought by various companies and college gives us a discrete distribution of the food ordered and restaurants present in the locality.</a:t>
          </a:r>
        </a:p>
      </dsp:txBody>
      <dsp:txXfrm>
        <a:off x="85758" y="2243847"/>
        <a:ext cx="5413222" cy="1585239"/>
      </dsp:txXfrm>
    </dsp:sp>
    <dsp:sp modelId="{BBB355FB-C533-4055-B7FB-0C1DE03F8363}">
      <dsp:nvSpPr>
        <dsp:cNvPr id="0" name=""/>
        <dsp:cNvSpPr/>
      </dsp:nvSpPr>
      <dsp:spPr>
        <a:xfrm>
          <a:off x="0" y="3955164"/>
          <a:ext cx="5584738" cy="175675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The data is accurate to that available on the zomato website until 15 March 2019. The data was scraped from Zomato in two phase. Where one phase consists of extracted URL, name and address of the restaurant were extracted which were visible on the front page</a:t>
          </a:r>
        </a:p>
      </dsp:txBody>
      <dsp:txXfrm>
        <a:off x="85758" y="4040922"/>
        <a:ext cx="5413222" cy="158523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11/25/2019</a:t>
            </a:fld>
            <a:endParaRPr lang="en-US"/>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881107-E2F0-4FFB-BAD2-D68BB3595516}" type="datetimeFigureOut">
              <a:rPr lang="en-US" noProof="0" smtClean="0"/>
              <a:t>11/25/2019</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818732-FA64-4F57-8EE6-57AA70E1F1E0}" type="slidenum">
              <a:rPr lang="en-US" noProof="0" smtClean="0"/>
              <a:t>‹#›</a:t>
            </a:fld>
            <a:endParaRPr lang="en-US" noProof="0"/>
          </a:p>
        </p:txBody>
      </p:sp>
    </p:spTree>
    <p:extLst>
      <p:ext uri="{BB962C8B-B14F-4D97-AF65-F5344CB8AC3E}">
        <p14:creationId xmlns:p14="http://schemas.microsoft.com/office/powerpoint/2010/main" val="353630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Large Imag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71E5E3D-6A1C-49BA-9E11-FC053AD81804}"/>
              </a:ext>
            </a:extLst>
          </p:cNvPr>
          <p:cNvSpPr>
            <a:spLocks noGrp="1"/>
          </p:cNvSpPr>
          <p:nvPr>
            <p:ph type="pic" sz="quarter" idx="13" hasCustomPrompt="1"/>
          </p:nvPr>
        </p:nvSpPr>
        <p:spPr>
          <a:xfrm>
            <a:off x="0" y="0"/>
            <a:ext cx="12192000" cy="6784058"/>
          </a:xfrm>
          <a:solidFill>
            <a:schemeClr val="bg1">
              <a:lumMod val="95000"/>
            </a:schemeClr>
          </a:solidFill>
        </p:spPr>
        <p:txBody>
          <a:bodyPr tIns="1116000" rIns="0" anchor="t"/>
          <a:lstStyle>
            <a:lvl1pPr marL="0" indent="0" algn="ctr">
              <a:buNone/>
              <a:defRPr/>
            </a:lvl1pPr>
          </a:lstStyle>
          <a:p>
            <a:r>
              <a:rPr lang="en-US" noProof="0"/>
              <a:t>Insert or Drag and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144000" y="3163899"/>
            <a:ext cx="4860000" cy="1800000"/>
          </a:xfrm>
          <a:solidFill>
            <a:schemeClr val="bg1"/>
          </a:solidFill>
          <a:ln>
            <a:noFill/>
          </a:ln>
        </p:spPr>
        <p:txBody>
          <a:bodyPr lIns="180000" tIns="72000" rIns="180000" bIns="72000" anchor="ctr"/>
          <a:lstStyle>
            <a:lvl1pPr algn="l">
              <a:defRPr sz="5000">
                <a:solidFill>
                  <a:schemeClr val="tx1">
                    <a:lumMod val="75000"/>
                    <a:lumOff val="25000"/>
                  </a:schemeClr>
                </a:solidFill>
              </a:defRPr>
            </a:lvl1pPr>
          </a:lstStyle>
          <a:p>
            <a:r>
              <a:rPr lang="en-US" noProof="0"/>
              <a:t>Cover Title 1</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44000" y="5119698"/>
            <a:ext cx="4860000" cy="836602"/>
          </a:xfrm>
          <a:solidFill>
            <a:schemeClr val="bg1"/>
          </a:solidFill>
        </p:spPr>
        <p:txBody>
          <a:bodyPr lIns="180000" tIns="72000" rIns="180000" bIns="72000" anchor="ctr"/>
          <a:lstStyle>
            <a:lvl1pPr marL="0" indent="0" algn="l">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2" name="Rectangle 11">
            <a:extLst>
              <a:ext uri="{FF2B5EF4-FFF2-40B4-BE49-F238E27FC236}">
                <a16:creationId xmlns:a16="http://schemas.microsoft.com/office/drawing/2014/main" id="{3114E411-DCD8-47C4-8385-C03FBB18B180}"/>
              </a:ext>
            </a:extLst>
          </p:cNvPr>
          <p:cNvSpPr/>
          <p:nvPr userDrawn="1"/>
        </p:nvSpPr>
        <p:spPr>
          <a:xfrm>
            <a:off x="0" y="6780458"/>
            <a:ext cx="12192000" cy="77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Rectangle 12">
            <a:extLst>
              <a:ext uri="{FF2B5EF4-FFF2-40B4-BE49-F238E27FC236}">
                <a16:creationId xmlns:a16="http://schemas.microsoft.com/office/drawing/2014/main" id="{D5BF3746-E60B-4321-998E-07F04440CEAC}"/>
              </a:ext>
            </a:extLst>
          </p:cNvPr>
          <p:cNvSpPr/>
          <p:nvPr userDrawn="1"/>
        </p:nvSpPr>
        <p:spPr>
          <a:xfrm>
            <a:off x="0" y="6780458"/>
            <a:ext cx="12204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Slide Number Placeholder 4">
            <a:extLst>
              <a:ext uri="{FF2B5EF4-FFF2-40B4-BE49-F238E27FC236}">
                <a16:creationId xmlns:a16="http://schemas.microsoft.com/office/drawing/2014/main" id="{9A5F0423-B6EE-42FD-9306-5E965142C6CE}"/>
              </a:ext>
            </a:extLst>
          </p:cNvPr>
          <p:cNvSpPr>
            <a:spLocks noGrp="1"/>
          </p:cNvSpPr>
          <p:nvPr>
            <p:ph type="sldNum" sz="quarter" idx="11"/>
          </p:nvPr>
        </p:nvSpPr>
        <p:spPr/>
        <p:txBody>
          <a:bodyPr/>
          <a:lstStyle/>
          <a:p>
            <a:fld id="{19B51A1E-902D-48AF-9020-955120F399B6}" type="slidenum">
              <a:rPr lang="en-US" noProof="0" smtClean="0"/>
              <a:pPr/>
              <a:t>‹#›</a:t>
            </a:fld>
            <a:endParaRPr lang="en-US" noProof="0"/>
          </a:p>
        </p:txBody>
      </p:sp>
      <p:sp>
        <p:nvSpPr>
          <p:cNvPr id="6" name="Footer Placeholder 5">
            <a:extLst>
              <a:ext uri="{FF2B5EF4-FFF2-40B4-BE49-F238E27FC236}">
                <a16:creationId xmlns:a16="http://schemas.microsoft.com/office/drawing/2014/main" id="{FBCE01B6-FB5C-471B-B95B-DB3DC8A0E4BD}"/>
              </a:ext>
            </a:extLst>
          </p:cNvPr>
          <p:cNvSpPr>
            <a:spLocks noGrp="1"/>
          </p:cNvSpPr>
          <p:nvPr>
            <p:ph type="ftr" sz="quarter" idx="12"/>
          </p:nvPr>
        </p:nvSpPr>
        <p:spPr/>
        <p:txBody>
          <a:bodyPr/>
          <a:lstStyle/>
          <a:p>
            <a:r>
              <a:rPr lang="en-US" noProof="0"/>
              <a:t>Add a footer</a:t>
            </a:r>
          </a:p>
        </p:txBody>
      </p:sp>
      <p:sp>
        <p:nvSpPr>
          <p:cNvPr id="9" name="Title 8">
            <a:extLst>
              <a:ext uri="{FF2B5EF4-FFF2-40B4-BE49-F238E27FC236}">
                <a16:creationId xmlns:a16="http://schemas.microsoft.com/office/drawing/2014/main" id="{5CA0D6D2-4DA0-4AEE-95C1-E8BDD0515364}"/>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734501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152000"/>
            <a:ext cx="5472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C9E47D86-FD0D-44D0-9B7F-9EDEBD11F9D6}"/>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a:t>Add a footer</a:t>
            </a:r>
          </a:p>
        </p:txBody>
      </p:sp>
      <p:sp>
        <p:nvSpPr>
          <p:cNvPr id="9" name="Slide Number Placeholder 8">
            <a:extLst>
              <a:ext uri="{FF2B5EF4-FFF2-40B4-BE49-F238E27FC236}">
                <a16:creationId xmlns:a16="http://schemas.microsoft.com/office/drawing/2014/main" id="{0A29F8B3-4723-4928-83E5-76C29D05F2FE}"/>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a:p>
        </p:txBody>
      </p:sp>
      <p:sp>
        <p:nvSpPr>
          <p:cNvPr id="7" name="Content Placeholder 3">
            <a:extLst>
              <a:ext uri="{FF2B5EF4-FFF2-40B4-BE49-F238E27FC236}">
                <a16:creationId xmlns:a16="http://schemas.microsoft.com/office/drawing/2014/main" id="{BF156636-95EA-4995-B9CA-635FD1DEB426}"/>
              </a:ext>
            </a:extLst>
          </p:cNvPr>
          <p:cNvSpPr>
            <a:spLocks noGrp="1"/>
          </p:cNvSpPr>
          <p:nvPr>
            <p:ph sz="half" idx="2"/>
          </p:nvPr>
        </p:nvSpPr>
        <p:spPr>
          <a:xfrm>
            <a:off x="6300000" y="1152000"/>
            <a:ext cx="5472000" cy="50249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915521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a:p>
        </p:txBody>
      </p:sp>
      <p:sp>
        <p:nvSpPr>
          <p:cNvPr id="5" name="Text Placeholder 5">
            <a:extLst>
              <a:ext uri="{FF2B5EF4-FFF2-40B4-BE49-F238E27FC236}">
                <a16:creationId xmlns:a16="http://schemas.microsoft.com/office/drawing/2014/main" id="{AF8E62C6-0CCA-4909-AE69-A32ED6AC06BE}"/>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8" name="Content Placeholder 2">
            <a:extLst>
              <a:ext uri="{FF2B5EF4-FFF2-40B4-BE49-F238E27FC236}">
                <a16:creationId xmlns:a16="http://schemas.microsoft.com/office/drawing/2014/main" id="{1423F09E-5021-4E1D-A4A8-174F779F2749}"/>
              </a:ext>
            </a:extLst>
          </p:cNvPr>
          <p:cNvSpPr>
            <a:spLocks noGrp="1"/>
          </p:cNvSpPr>
          <p:nvPr>
            <p:ph sz="half" idx="29"/>
          </p:nvPr>
        </p:nvSpPr>
        <p:spPr>
          <a:xfrm>
            <a:off x="1790100" y="2701131"/>
            <a:ext cx="3546675" cy="28281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Content Placeholder 3">
            <a:extLst>
              <a:ext uri="{FF2B5EF4-FFF2-40B4-BE49-F238E27FC236}">
                <a16:creationId xmlns:a16="http://schemas.microsoft.com/office/drawing/2014/main" id="{F7C3D0F0-8880-4132-9B6F-33B2D7437FBB}"/>
              </a:ext>
            </a:extLst>
          </p:cNvPr>
          <p:cNvSpPr>
            <a:spLocks noGrp="1"/>
          </p:cNvSpPr>
          <p:nvPr>
            <p:ph sz="half" idx="2"/>
          </p:nvPr>
        </p:nvSpPr>
        <p:spPr>
          <a:xfrm>
            <a:off x="7658100" y="2701131"/>
            <a:ext cx="3546675" cy="2828138"/>
          </a:xfrm>
        </p:spPr>
        <p:txBody>
          <a:bodyPr/>
          <a:lstStyle>
            <a:lvl1pPr>
              <a:buClr>
                <a:schemeClr val="accent1">
                  <a:lumMod val="50000"/>
                </a:schemeClr>
              </a:buClr>
              <a:defRPr/>
            </a:lvl1pPr>
            <a:lvl2pPr>
              <a:buClr>
                <a:schemeClr val="accent1">
                  <a:lumMod val="50000"/>
                </a:schemeClr>
              </a:buClr>
              <a:defRPr/>
            </a:lvl2pPr>
            <a:lvl3pPr>
              <a:buClr>
                <a:schemeClr val="accent1">
                  <a:lumMod val="50000"/>
                </a:schemeClr>
              </a:buClr>
              <a:defRPr/>
            </a:lvl3pPr>
            <a:lvl4pPr>
              <a:buClr>
                <a:schemeClr val="accent1">
                  <a:lumMod val="50000"/>
                </a:schemeClr>
              </a:buClr>
              <a:defRPr/>
            </a:lvl4pPr>
            <a:lvl5pPr>
              <a:buClr>
                <a:schemeClr val="accent1">
                  <a:lumMod val="50000"/>
                </a:schemeClr>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3">
            <a:extLst>
              <a:ext uri="{FF2B5EF4-FFF2-40B4-BE49-F238E27FC236}">
                <a16:creationId xmlns:a16="http://schemas.microsoft.com/office/drawing/2014/main" id="{9CBDEF46-1F51-42D2-A43C-36A28ECB3405}"/>
              </a:ext>
            </a:extLst>
          </p:cNvPr>
          <p:cNvSpPr>
            <a:spLocks noGrp="1"/>
          </p:cNvSpPr>
          <p:nvPr>
            <p:ph type="body" sz="quarter" idx="27" hasCustomPrompt="1"/>
          </p:nvPr>
        </p:nvSpPr>
        <p:spPr>
          <a:xfrm>
            <a:off x="1793079" y="1728000"/>
            <a:ext cx="3554451" cy="735800"/>
          </a:xfrm>
          <a:noFill/>
        </p:spPr>
        <p:txBody>
          <a:bodyPr anchor="t"/>
          <a:lstStyle>
            <a:lvl1pPr marL="0" indent="0" algn="l">
              <a:buNone/>
              <a:defRPr sz="54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1" name="Text Placeholder 4">
            <a:extLst>
              <a:ext uri="{FF2B5EF4-FFF2-40B4-BE49-F238E27FC236}">
                <a16:creationId xmlns:a16="http://schemas.microsoft.com/office/drawing/2014/main" id="{9CA11096-D31C-4BD0-AFF9-7575C5E8E52B}"/>
              </a:ext>
            </a:extLst>
          </p:cNvPr>
          <p:cNvSpPr>
            <a:spLocks noGrp="1"/>
          </p:cNvSpPr>
          <p:nvPr>
            <p:ph type="body" sz="quarter" idx="30" hasCustomPrompt="1"/>
          </p:nvPr>
        </p:nvSpPr>
        <p:spPr>
          <a:xfrm>
            <a:off x="7655762" y="1722438"/>
            <a:ext cx="3538517" cy="735749"/>
          </a:xfrm>
        </p:spPr>
        <p:txBody>
          <a:bodyPr anchor="t"/>
          <a:lstStyle>
            <a:lvl1pPr marL="0" indent="0">
              <a:buNone/>
              <a:defRPr sz="5400">
                <a:solidFill>
                  <a:schemeClr val="accent1">
                    <a:lumMod val="50000"/>
                  </a:schemeClr>
                </a:solidFill>
                <a:latin typeface="+mj-lt"/>
              </a:defRPr>
            </a:lvl1pPr>
          </a:lstStyle>
          <a:p>
            <a:pPr lvl="0"/>
            <a:r>
              <a:rPr lang="en-US" noProof="0"/>
              <a:t>2</a:t>
            </a:r>
          </a:p>
        </p:txBody>
      </p:sp>
      <p:sp>
        <p:nvSpPr>
          <p:cNvPr id="4" name="Picture Placeholder 3">
            <a:extLst>
              <a:ext uri="{FF2B5EF4-FFF2-40B4-BE49-F238E27FC236}">
                <a16:creationId xmlns:a16="http://schemas.microsoft.com/office/drawing/2014/main" id="{6438B210-DE07-4BDD-BDB3-2A3DF619BED3}"/>
              </a:ext>
            </a:extLst>
          </p:cNvPr>
          <p:cNvSpPr>
            <a:spLocks noGrp="1"/>
          </p:cNvSpPr>
          <p:nvPr>
            <p:ph type="pic" sz="quarter" idx="33"/>
          </p:nvPr>
        </p:nvSpPr>
        <p:spPr>
          <a:xfrm>
            <a:off x="859785" y="1722438"/>
            <a:ext cx="735013" cy="735012"/>
          </a:xfrm>
        </p:spPr>
        <p:txBody>
          <a:bodyPr anchor="ctr"/>
          <a:lstStyle>
            <a:lvl1pPr marL="0" indent="0" algn="ctr">
              <a:buNone/>
              <a:defRPr sz="1100" i="1"/>
            </a:lvl1pPr>
          </a:lstStyle>
          <a:p>
            <a:r>
              <a:rPr lang="en-US" noProof="0"/>
              <a:t>Click icon to add picture</a:t>
            </a:r>
          </a:p>
        </p:txBody>
      </p:sp>
      <p:sp>
        <p:nvSpPr>
          <p:cNvPr id="12" name="Picture Placeholder 3">
            <a:extLst>
              <a:ext uri="{FF2B5EF4-FFF2-40B4-BE49-F238E27FC236}">
                <a16:creationId xmlns:a16="http://schemas.microsoft.com/office/drawing/2014/main" id="{FAD6E0EA-E35F-4E2B-869F-7A912C4CB629}"/>
              </a:ext>
            </a:extLst>
          </p:cNvPr>
          <p:cNvSpPr>
            <a:spLocks noGrp="1"/>
          </p:cNvSpPr>
          <p:nvPr>
            <p:ph type="pic" sz="quarter" idx="34"/>
          </p:nvPr>
        </p:nvSpPr>
        <p:spPr>
          <a:xfrm>
            <a:off x="6722468" y="1722438"/>
            <a:ext cx="735013" cy="735012"/>
          </a:xfrm>
        </p:spPr>
        <p:txBody>
          <a:bodyPr anchor="ctr"/>
          <a:lstStyle>
            <a:lvl1pPr marL="0" indent="0" algn="ctr">
              <a:buNone/>
              <a:defRPr sz="1100" i="1"/>
            </a:lvl1pPr>
          </a:lstStyle>
          <a:p>
            <a:r>
              <a:rPr lang="en-US" noProof="0"/>
              <a:t>Click icon to add picture</a:t>
            </a:r>
          </a:p>
        </p:txBody>
      </p:sp>
    </p:spTree>
    <p:extLst>
      <p:ext uri="{BB962C8B-B14F-4D97-AF65-F5344CB8AC3E}">
        <p14:creationId xmlns:p14="http://schemas.microsoft.com/office/powerpoint/2010/main" val="27285161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72C502DE-CADD-4CC1-972E-20071995502D}"/>
              </a:ext>
            </a:extLst>
          </p:cNvPr>
          <p:cNvSpPr>
            <a:spLocks noGrp="1"/>
          </p:cNvSpPr>
          <p:nvPr>
            <p:ph type="body" sz="quarter" idx="27" hasCustomPrompt="1"/>
          </p:nvPr>
        </p:nvSpPr>
        <p:spPr>
          <a:xfrm>
            <a:off x="890706" y="1593150"/>
            <a:ext cx="4348065" cy="4348065"/>
          </a:xfrm>
          <a:prstGeom prst="ellipse">
            <a:avLst/>
          </a:prstGeom>
          <a:solidFill>
            <a:schemeClr val="bg2">
              <a:lumMod val="90000"/>
            </a:schemeClr>
          </a:solidFill>
        </p:spPr>
        <p:txBody>
          <a:bodyPr anchor="ctr"/>
          <a:lstStyle>
            <a:lvl1pPr marL="0" indent="0" algn="ctr">
              <a:buNone/>
              <a:defRPr sz="1800">
                <a:solidFill>
                  <a:schemeClr val="tx1">
                    <a:lumMod val="85000"/>
                    <a:lumOff val="15000"/>
                  </a:schemeClr>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Section Header</a:t>
            </a:r>
          </a:p>
        </p:txBody>
      </p:sp>
      <p:sp>
        <p:nvSpPr>
          <p:cNvPr id="14" name="Text Placeholder 9">
            <a:extLst>
              <a:ext uri="{FF2B5EF4-FFF2-40B4-BE49-F238E27FC236}">
                <a16:creationId xmlns:a16="http://schemas.microsoft.com/office/drawing/2014/main" id="{19BE8230-B656-44E2-9319-E1464125040B}"/>
              </a:ext>
            </a:extLst>
          </p:cNvPr>
          <p:cNvSpPr>
            <a:spLocks noGrp="1"/>
          </p:cNvSpPr>
          <p:nvPr>
            <p:ph type="body" sz="quarter" idx="28" hasCustomPrompt="1"/>
          </p:nvPr>
        </p:nvSpPr>
        <p:spPr>
          <a:xfrm>
            <a:off x="4921084" y="1949641"/>
            <a:ext cx="3635083" cy="3635083"/>
          </a:xfrm>
          <a:prstGeom prst="ellipse">
            <a:avLst/>
          </a:prstGeom>
          <a:solidFill>
            <a:schemeClr val="bg2">
              <a:lumMod val="50000"/>
            </a:schemeClr>
          </a:solidFill>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15" name="Text Placeholder 9">
            <a:extLst>
              <a:ext uri="{FF2B5EF4-FFF2-40B4-BE49-F238E27FC236}">
                <a16:creationId xmlns:a16="http://schemas.microsoft.com/office/drawing/2014/main" id="{8F1CA0D5-06FF-4D1F-B534-1DFFCB23EA71}"/>
              </a:ext>
            </a:extLst>
          </p:cNvPr>
          <p:cNvSpPr>
            <a:spLocks noGrp="1"/>
          </p:cNvSpPr>
          <p:nvPr>
            <p:ph type="body" sz="quarter" idx="29" hasCustomPrompt="1"/>
          </p:nvPr>
        </p:nvSpPr>
        <p:spPr>
          <a:xfrm>
            <a:off x="8238481" y="2207063"/>
            <a:ext cx="3120238" cy="3120238"/>
          </a:xfrm>
          <a:prstGeom prst="ellipse">
            <a:avLst/>
          </a:prstGeom>
          <a:solidFill>
            <a:schemeClr val="bg2">
              <a:lumMod val="25000"/>
            </a:schemeClr>
          </a:solidFill>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a:p>
        </p:txBody>
      </p:sp>
      <p:sp>
        <p:nvSpPr>
          <p:cNvPr id="5" name="Text Placeholder 5">
            <a:extLst>
              <a:ext uri="{FF2B5EF4-FFF2-40B4-BE49-F238E27FC236}">
                <a16:creationId xmlns:a16="http://schemas.microsoft.com/office/drawing/2014/main" id="{AF8E62C6-0CCA-4909-AE69-A32ED6AC06BE}"/>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658929" y="2205688"/>
            <a:ext cx="2811618" cy="1440000"/>
          </a:xfrm>
          <a:prstGeom prst="rect">
            <a:avLst/>
          </a:prstGeom>
          <a:noFill/>
        </p:spPr>
        <p:txBody>
          <a:bodyPr anchor="b"/>
          <a:lstStyle>
            <a:lvl1pPr marL="0" indent="0" algn="ctr">
              <a:spcBef>
                <a:spcPts val="0"/>
              </a:spcBef>
              <a:spcAft>
                <a:spcPts val="0"/>
              </a:spcAft>
              <a:buNone/>
              <a:defRPr sz="6600">
                <a:solidFill>
                  <a:schemeClr val="tx1">
                    <a:lumMod val="85000"/>
                    <a:lumOff val="15000"/>
                  </a:schemeClr>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5332816"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bg1"/>
                </a:solidFill>
                <a:latin typeface="+mj-lt"/>
              </a:defRPr>
            </a:lvl1pPr>
          </a:lstStyle>
          <a:p>
            <a:pPr marL="266700" lvl="0" indent="-266700" algn="ctr"/>
            <a:r>
              <a:rPr lang="en-US" noProof="0"/>
              <a:t>2</a:t>
            </a:r>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547101"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bg1"/>
                </a:solidFill>
                <a:latin typeface="+mj-lt"/>
              </a:defRPr>
            </a:lvl1pPr>
          </a:lstStyle>
          <a:p>
            <a:pPr marL="266700" lvl="0" indent="-266700" algn="ctr"/>
            <a:r>
              <a:rPr lang="en-US" noProof="0"/>
              <a:t>3</a:t>
            </a:r>
          </a:p>
        </p:txBody>
      </p:sp>
      <p:sp>
        <p:nvSpPr>
          <p:cNvPr id="19" name="Content Placeholder 3">
            <a:extLst>
              <a:ext uri="{FF2B5EF4-FFF2-40B4-BE49-F238E27FC236}">
                <a16:creationId xmlns:a16="http://schemas.microsoft.com/office/drawing/2014/main" id="{B1F9D630-F36F-43B5-B6A8-62245E084CAB}"/>
              </a:ext>
            </a:extLst>
          </p:cNvPr>
          <p:cNvSpPr>
            <a:spLocks noGrp="1"/>
          </p:cNvSpPr>
          <p:nvPr>
            <p:ph sz="half" idx="2" hasCustomPrompt="1"/>
          </p:nvPr>
        </p:nvSpPr>
        <p:spPr>
          <a:xfrm>
            <a:off x="2074738" y="4243333"/>
            <a:ext cx="1980000" cy="720000"/>
          </a:xfrm>
        </p:spPr>
        <p:txBody>
          <a:bodyPr/>
          <a:lstStyle>
            <a:lvl1pPr marL="0" indent="0" algn="ctr">
              <a:buFont typeface="Arial" panose="020B0604020202020204" pitchFamily="34" charset="0"/>
              <a:buNone/>
              <a:defRPr sz="1400">
                <a:solidFill>
                  <a:schemeClr val="tx1">
                    <a:lumMod val="85000"/>
                    <a:lumOff val="15000"/>
                  </a:schemeClr>
                </a:solidFill>
              </a:defRPr>
            </a:lvl1pPr>
          </a:lstStyle>
          <a:p>
            <a:pPr lvl="0"/>
            <a:r>
              <a:rPr lang="en-US" noProof="0"/>
              <a:t>Section Description</a:t>
            </a:r>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5748625"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8808600"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25" name="TextBox 24">
            <a:extLst>
              <a:ext uri="{FF2B5EF4-FFF2-40B4-BE49-F238E27FC236}">
                <a16:creationId xmlns:a16="http://schemas.microsoft.com/office/drawing/2014/main" id="{047CF562-A700-49C4-A50C-2A49B19BC7BF}"/>
              </a:ext>
            </a:extLst>
          </p:cNvPr>
          <p:cNvSpPr txBox="1">
            <a:spLocks/>
          </p:cNvSpPr>
          <p:nvPr userDrawn="1"/>
        </p:nvSpPr>
        <p:spPr>
          <a:xfrm>
            <a:off x="4921084" y="2993698"/>
            <a:ext cx="317688" cy="1544221"/>
          </a:xfrm>
          <a:custGeom>
            <a:avLst/>
            <a:gdLst>
              <a:gd name="connsiteX0" fmla="*/ 173971 w 317688"/>
              <a:gd name="connsiteY0" fmla="*/ 0 h 1544221"/>
              <a:gd name="connsiteX1" fmla="*/ 219948 w 317688"/>
              <a:gd name="connsiteY1" fmla="*/ 125619 h 1544221"/>
              <a:gd name="connsiteX2" fmla="*/ 317688 w 317688"/>
              <a:gd name="connsiteY2" fmla="*/ 772110 h 1544221"/>
              <a:gd name="connsiteX3" fmla="*/ 219948 w 317688"/>
              <a:gd name="connsiteY3" fmla="*/ 1418601 h 1544221"/>
              <a:gd name="connsiteX4" fmla="*/ 173971 w 317688"/>
              <a:gd name="connsiteY4" fmla="*/ 1544221 h 1544221"/>
              <a:gd name="connsiteX5" fmla="*/ 142832 w 317688"/>
              <a:gd name="connsiteY5" fmla="*/ 1479580 h 1544221"/>
              <a:gd name="connsiteX6" fmla="*/ 0 w 317688"/>
              <a:gd name="connsiteY6" fmla="*/ 772110 h 1544221"/>
              <a:gd name="connsiteX7" fmla="*/ 142832 w 317688"/>
              <a:gd name="connsiteY7" fmla="*/ 64641 h 154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688" h="1544221">
                <a:moveTo>
                  <a:pt x="173971" y="0"/>
                </a:moveTo>
                <a:lnTo>
                  <a:pt x="219948" y="125619"/>
                </a:lnTo>
                <a:cubicBezTo>
                  <a:pt x="283469" y="329846"/>
                  <a:pt x="317688" y="546982"/>
                  <a:pt x="317688" y="772110"/>
                </a:cubicBezTo>
                <a:cubicBezTo>
                  <a:pt x="317688" y="997239"/>
                  <a:pt x="283469" y="1214375"/>
                  <a:pt x="219948" y="1418601"/>
                </a:cubicBezTo>
                <a:lnTo>
                  <a:pt x="173971" y="1544221"/>
                </a:lnTo>
                <a:lnTo>
                  <a:pt x="142832" y="1479580"/>
                </a:lnTo>
                <a:cubicBezTo>
                  <a:pt x="50859" y="1262132"/>
                  <a:pt x="0" y="1023060"/>
                  <a:pt x="0" y="772110"/>
                </a:cubicBezTo>
                <a:cubicBezTo>
                  <a:pt x="0" y="521160"/>
                  <a:pt x="50859" y="282088"/>
                  <a:pt x="142832" y="64641"/>
                </a:cubicBezTo>
                <a:close/>
              </a:path>
            </a:pathLst>
          </a:custGeom>
          <a:solidFill>
            <a:schemeClr val="accent1"/>
          </a:solidFill>
        </p:spPr>
        <p:txBody>
          <a:bodyPr vert="horz" wrap="square" lIns="0" tIns="0" rIns="0" bIns="0" rtlCol="0" anchor="ctr">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lang="en-ZA" sz="1800" kern="1200" dirty="0">
                <a:solidFill>
                  <a:schemeClr val="bg1"/>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noProof="0"/>
          </a:p>
        </p:txBody>
      </p:sp>
      <p:sp>
        <p:nvSpPr>
          <p:cNvPr id="26" name="TextBox 25">
            <a:extLst>
              <a:ext uri="{FF2B5EF4-FFF2-40B4-BE49-F238E27FC236}">
                <a16:creationId xmlns:a16="http://schemas.microsoft.com/office/drawing/2014/main" id="{594DA0E5-4933-41D4-8C7B-70093A9DB34D}"/>
              </a:ext>
            </a:extLst>
          </p:cNvPr>
          <p:cNvSpPr txBox="1">
            <a:spLocks/>
          </p:cNvSpPr>
          <p:nvPr userDrawn="1"/>
        </p:nvSpPr>
        <p:spPr>
          <a:xfrm>
            <a:off x="8238481" y="3054203"/>
            <a:ext cx="317687" cy="1423210"/>
          </a:xfrm>
          <a:custGeom>
            <a:avLst/>
            <a:gdLst>
              <a:gd name="connsiteX0" fmla="*/ 172863 w 317687"/>
              <a:gd name="connsiteY0" fmla="*/ 0 h 1423210"/>
              <a:gd name="connsiteX1" fmla="*/ 174856 w 317687"/>
              <a:gd name="connsiteY1" fmla="*/ 4136 h 1423210"/>
              <a:gd name="connsiteX2" fmla="*/ 317687 w 317687"/>
              <a:gd name="connsiteY2" fmla="*/ 711605 h 1423210"/>
              <a:gd name="connsiteX3" fmla="*/ 174856 w 317687"/>
              <a:gd name="connsiteY3" fmla="*/ 1419075 h 1423210"/>
              <a:gd name="connsiteX4" fmla="*/ 172864 w 317687"/>
              <a:gd name="connsiteY4" fmla="*/ 1423210 h 1423210"/>
              <a:gd name="connsiteX5" fmla="*/ 122602 w 317687"/>
              <a:gd name="connsiteY5" fmla="*/ 1318873 h 1423210"/>
              <a:gd name="connsiteX6" fmla="*/ 0 w 317687"/>
              <a:gd name="connsiteY6" fmla="*/ 711604 h 1423210"/>
              <a:gd name="connsiteX7" fmla="*/ 122602 w 317687"/>
              <a:gd name="connsiteY7" fmla="*/ 104335 h 1423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687" h="1423210">
                <a:moveTo>
                  <a:pt x="172863" y="0"/>
                </a:moveTo>
                <a:lnTo>
                  <a:pt x="174856" y="4136"/>
                </a:lnTo>
                <a:cubicBezTo>
                  <a:pt x="266828" y="221583"/>
                  <a:pt x="317687" y="460655"/>
                  <a:pt x="317687" y="711605"/>
                </a:cubicBezTo>
                <a:cubicBezTo>
                  <a:pt x="317687" y="962555"/>
                  <a:pt x="266828" y="1201627"/>
                  <a:pt x="174856" y="1419075"/>
                </a:cubicBezTo>
                <a:lnTo>
                  <a:pt x="172864" y="1423210"/>
                </a:lnTo>
                <a:lnTo>
                  <a:pt x="122602" y="1318873"/>
                </a:lnTo>
                <a:cubicBezTo>
                  <a:pt x="43656" y="1132223"/>
                  <a:pt x="0" y="927012"/>
                  <a:pt x="0" y="711604"/>
                </a:cubicBezTo>
                <a:cubicBezTo>
                  <a:pt x="0" y="496197"/>
                  <a:pt x="43656" y="290985"/>
                  <a:pt x="122602" y="104335"/>
                </a:cubicBezTo>
                <a:close/>
              </a:path>
            </a:pathLst>
          </a:custGeom>
          <a:solidFill>
            <a:schemeClr val="accent1">
              <a:lumMod val="50000"/>
            </a:schemeClr>
          </a:solidFill>
        </p:spPr>
        <p:txBody>
          <a:bodyPr vert="horz" wrap="square" lIns="0" tIns="0" rIns="0" bIns="0" rtlCol="0" anchor="ctr">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lang="en-ZA" sz="1800" kern="1200" dirty="0">
                <a:solidFill>
                  <a:schemeClr val="bg1"/>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noProof="0"/>
          </a:p>
        </p:txBody>
      </p:sp>
    </p:spTree>
    <p:extLst>
      <p:ext uri="{BB962C8B-B14F-4D97-AF65-F5344CB8AC3E}">
        <p14:creationId xmlns:p14="http://schemas.microsoft.com/office/powerpoint/2010/main" val="38575143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Arrow: Left-Right 2">
            <a:extLst>
              <a:ext uri="{FF2B5EF4-FFF2-40B4-BE49-F238E27FC236}">
                <a16:creationId xmlns:a16="http://schemas.microsoft.com/office/drawing/2014/main" id="{CFAEDCAA-CDC7-47ED-A380-37E6ACCA8560}"/>
              </a:ext>
            </a:extLst>
          </p:cNvPr>
          <p:cNvSpPr/>
          <p:nvPr userDrawn="1"/>
        </p:nvSpPr>
        <p:spPr>
          <a:xfrm>
            <a:off x="388279" y="3558496"/>
            <a:ext cx="11415443" cy="97190"/>
          </a:xfrm>
          <a:prstGeom prst="leftRightArrow">
            <a:avLst>
              <a:gd name="adj1" fmla="val 100000"/>
              <a:gd name="adj2"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Arrow: Left-Right 13">
            <a:extLst>
              <a:ext uri="{FF2B5EF4-FFF2-40B4-BE49-F238E27FC236}">
                <a16:creationId xmlns:a16="http://schemas.microsoft.com/office/drawing/2014/main" id="{F9300B0F-E539-42E5-B7E4-21E21637BA8D}"/>
              </a:ext>
            </a:extLst>
          </p:cNvPr>
          <p:cNvSpPr/>
          <p:nvPr userDrawn="1"/>
        </p:nvSpPr>
        <p:spPr>
          <a:xfrm rot="5400000">
            <a:off x="3772822" y="3576211"/>
            <a:ext cx="4652357" cy="97190"/>
          </a:xfrm>
          <a:prstGeom prst="leftRightArrow">
            <a:avLst>
              <a:gd name="adj1" fmla="val 100000"/>
              <a:gd name="adj2"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109000" y="951013"/>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109000" y="6046600"/>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432000" y="3260393"/>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792001" y="3260393"/>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Tree>
    <p:extLst>
      <p:ext uri="{BB962C8B-B14F-4D97-AF65-F5344CB8AC3E}">
        <p14:creationId xmlns:p14="http://schemas.microsoft.com/office/powerpoint/2010/main" val="4311506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a:p>
        </p:txBody>
      </p:sp>
      <p:sp>
        <p:nvSpPr>
          <p:cNvPr id="5" name="Text Placeholder 5">
            <a:extLst>
              <a:ext uri="{FF2B5EF4-FFF2-40B4-BE49-F238E27FC236}">
                <a16:creationId xmlns:a16="http://schemas.microsoft.com/office/drawing/2014/main" id="{9C2BB107-6CD7-47EE-9C59-5345A7F63B0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8" name="Content Placeholder 2">
            <a:extLst>
              <a:ext uri="{FF2B5EF4-FFF2-40B4-BE49-F238E27FC236}">
                <a16:creationId xmlns:a16="http://schemas.microsoft.com/office/drawing/2014/main" id="{3103194D-3DB5-46F8-9ACE-B2B142B87BE9}"/>
              </a:ext>
            </a:extLst>
          </p:cNvPr>
          <p:cNvSpPr>
            <a:spLocks noGrp="1"/>
          </p:cNvSpPr>
          <p:nvPr>
            <p:ph idx="14"/>
          </p:nvPr>
        </p:nvSpPr>
        <p:spPr>
          <a:xfrm>
            <a:off x="794569" y="2673626"/>
            <a:ext cx="2975206" cy="3269974"/>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Content Placeholder 2">
            <a:extLst>
              <a:ext uri="{FF2B5EF4-FFF2-40B4-BE49-F238E27FC236}">
                <a16:creationId xmlns:a16="http://schemas.microsoft.com/office/drawing/2014/main" id="{3569837A-DE3B-4C2A-B811-BCC93B8681FC}"/>
              </a:ext>
            </a:extLst>
          </p:cNvPr>
          <p:cNvSpPr>
            <a:spLocks noGrp="1"/>
          </p:cNvSpPr>
          <p:nvPr>
            <p:ph idx="15"/>
          </p:nvPr>
        </p:nvSpPr>
        <p:spPr>
          <a:xfrm>
            <a:off x="4614397" y="2673626"/>
            <a:ext cx="2975206" cy="3269974"/>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2">
            <a:extLst>
              <a:ext uri="{FF2B5EF4-FFF2-40B4-BE49-F238E27FC236}">
                <a16:creationId xmlns:a16="http://schemas.microsoft.com/office/drawing/2014/main" id="{A914D45E-73D5-4807-A6F8-1A996A31F7F2}"/>
              </a:ext>
            </a:extLst>
          </p:cNvPr>
          <p:cNvSpPr>
            <a:spLocks noGrp="1"/>
          </p:cNvSpPr>
          <p:nvPr>
            <p:ph idx="16"/>
          </p:nvPr>
        </p:nvSpPr>
        <p:spPr>
          <a:xfrm>
            <a:off x="8434225" y="2673626"/>
            <a:ext cx="2975206" cy="3269974"/>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20206252-95E9-4C8F-8EB4-26F27AC6FB4D}"/>
              </a:ext>
            </a:extLst>
          </p:cNvPr>
          <p:cNvSpPr>
            <a:spLocks noGrp="1"/>
          </p:cNvSpPr>
          <p:nvPr>
            <p:ph idx="1" hasCustomPrompt="1"/>
          </p:nvPr>
        </p:nvSpPr>
        <p:spPr>
          <a:xfrm>
            <a:off x="794569" y="1728000"/>
            <a:ext cx="2975206" cy="720000"/>
          </a:xfrm>
          <a:noFill/>
          <a:ln w="28575">
            <a:noFill/>
          </a:ln>
        </p:spPr>
        <p:txBody>
          <a:bodyPr lIns="108000" tIns="36000" rIns="108000" bIns="36000" anchor="ctr"/>
          <a:lstStyle>
            <a:lvl1pPr marL="0" indent="0" algn="ctr">
              <a:buNone/>
              <a:defRPr>
                <a:solidFill>
                  <a:schemeClr val="accent1"/>
                </a:solidFill>
                <a:latin typeface="+mj-lt"/>
              </a:defRPr>
            </a:lvl1pPr>
          </a:lstStyle>
          <a:p>
            <a:pPr lvl="0"/>
            <a:r>
              <a:rPr lang="en-US" noProof="0"/>
              <a:t>Section 1 Title</a:t>
            </a:r>
          </a:p>
        </p:txBody>
      </p:sp>
      <p:sp>
        <p:nvSpPr>
          <p:cNvPr id="12" name="Content Placeholder 2">
            <a:extLst>
              <a:ext uri="{FF2B5EF4-FFF2-40B4-BE49-F238E27FC236}">
                <a16:creationId xmlns:a16="http://schemas.microsoft.com/office/drawing/2014/main" id="{9256C163-60A0-49AC-9FEA-A56ACF30FA33}"/>
              </a:ext>
            </a:extLst>
          </p:cNvPr>
          <p:cNvSpPr>
            <a:spLocks noGrp="1"/>
          </p:cNvSpPr>
          <p:nvPr>
            <p:ph idx="12" hasCustomPrompt="1"/>
          </p:nvPr>
        </p:nvSpPr>
        <p:spPr>
          <a:xfrm>
            <a:off x="4614397" y="1728000"/>
            <a:ext cx="2975206" cy="720000"/>
          </a:xfrm>
          <a:noFill/>
          <a:ln w="28575">
            <a:noFill/>
          </a:ln>
        </p:spPr>
        <p:txBody>
          <a:bodyPr lIns="108000" tIns="36000" rIns="108000" bIns="36000" anchor="ctr"/>
          <a:lstStyle>
            <a:lvl1pPr marL="0" indent="0" algn="ctr">
              <a:buNone/>
              <a:defRPr>
                <a:solidFill>
                  <a:schemeClr val="accent1"/>
                </a:solidFill>
                <a:latin typeface="+mj-lt"/>
              </a:defRPr>
            </a:lvl1pPr>
          </a:lstStyle>
          <a:p>
            <a:pPr lvl="0"/>
            <a:r>
              <a:rPr lang="en-US" noProof="0"/>
              <a:t>Section 2 Title</a:t>
            </a:r>
          </a:p>
        </p:txBody>
      </p:sp>
      <p:sp>
        <p:nvSpPr>
          <p:cNvPr id="13" name="Content Placeholder 2">
            <a:extLst>
              <a:ext uri="{FF2B5EF4-FFF2-40B4-BE49-F238E27FC236}">
                <a16:creationId xmlns:a16="http://schemas.microsoft.com/office/drawing/2014/main" id="{FAF68729-4DB7-4514-BF22-9950FB3ECC3E}"/>
              </a:ext>
            </a:extLst>
          </p:cNvPr>
          <p:cNvSpPr>
            <a:spLocks noGrp="1"/>
          </p:cNvSpPr>
          <p:nvPr>
            <p:ph idx="13" hasCustomPrompt="1"/>
          </p:nvPr>
        </p:nvSpPr>
        <p:spPr>
          <a:xfrm>
            <a:off x="8434225" y="1728000"/>
            <a:ext cx="2975206" cy="720000"/>
          </a:xfrm>
          <a:noFill/>
          <a:ln w="28575">
            <a:noFill/>
          </a:ln>
        </p:spPr>
        <p:txBody>
          <a:bodyPr lIns="108000" tIns="36000" rIns="108000" bIns="36000" anchor="ctr"/>
          <a:lstStyle>
            <a:lvl1pPr marL="0" indent="0" algn="ctr">
              <a:buNone/>
              <a:defRPr>
                <a:solidFill>
                  <a:schemeClr val="accent1"/>
                </a:solidFill>
                <a:latin typeface="+mj-lt"/>
              </a:defRPr>
            </a:lvl1pPr>
          </a:lstStyle>
          <a:p>
            <a:pPr lvl="0"/>
            <a:r>
              <a:rPr lang="en-US" noProof="0"/>
              <a:t>Section 3 Title</a:t>
            </a:r>
          </a:p>
        </p:txBody>
      </p:sp>
      <p:sp>
        <p:nvSpPr>
          <p:cNvPr id="14" name="Rectangle 6">
            <a:extLst>
              <a:ext uri="{FF2B5EF4-FFF2-40B4-BE49-F238E27FC236}">
                <a16:creationId xmlns:a16="http://schemas.microsoft.com/office/drawing/2014/main" id="{567F4AE9-9C59-4A3C-9E27-EFC9EE499EB4}"/>
              </a:ext>
              <a:ext uri="{C183D7F6-B498-43B3-948B-1728B52AA6E4}">
                <adec:decorative xmlns:adec="http://schemas.microsoft.com/office/drawing/2017/decorative" val="1"/>
              </a:ext>
            </a:extLst>
          </p:cNvPr>
          <p:cNvSpPr/>
          <p:nvPr userDrawn="1"/>
        </p:nvSpPr>
        <p:spPr>
          <a:xfrm>
            <a:off x="794568" y="2344813"/>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Rectangle 6">
            <a:extLst>
              <a:ext uri="{FF2B5EF4-FFF2-40B4-BE49-F238E27FC236}">
                <a16:creationId xmlns:a16="http://schemas.microsoft.com/office/drawing/2014/main" id="{3DA09F5A-AF46-4646-A84F-35C1002AF73E}"/>
              </a:ext>
              <a:ext uri="{C183D7F6-B498-43B3-948B-1728B52AA6E4}">
                <adec:decorative xmlns:adec="http://schemas.microsoft.com/office/drawing/2017/decorative" val="1"/>
              </a:ext>
            </a:extLst>
          </p:cNvPr>
          <p:cNvSpPr/>
          <p:nvPr userDrawn="1"/>
        </p:nvSpPr>
        <p:spPr>
          <a:xfrm flipH="1" flipV="1">
            <a:off x="794568" y="1656000"/>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Rectangle 6">
            <a:extLst>
              <a:ext uri="{FF2B5EF4-FFF2-40B4-BE49-F238E27FC236}">
                <a16:creationId xmlns:a16="http://schemas.microsoft.com/office/drawing/2014/main" id="{36D8447C-AA9F-491F-8EE4-A151146D11A9}"/>
              </a:ext>
              <a:ext uri="{C183D7F6-B498-43B3-948B-1728B52AA6E4}">
                <adec:decorative xmlns:adec="http://schemas.microsoft.com/office/drawing/2017/decorative" val="1"/>
              </a:ext>
            </a:extLst>
          </p:cNvPr>
          <p:cNvSpPr/>
          <p:nvPr userDrawn="1"/>
        </p:nvSpPr>
        <p:spPr>
          <a:xfrm>
            <a:off x="4608396" y="2344813"/>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Rectangle 6">
            <a:extLst>
              <a:ext uri="{FF2B5EF4-FFF2-40B4-BE49-F238E27FC236}">
                <a16:creationId xmlns:a16="http://schemas.microsoft.com/office/drawing/2014/main" id="{826B47AC-1601-4AA8-BEB3-930A9A37FC54}"/>
              </a:ext>
              <a:ext uri="{C183D7F6-B498-43B3-948B-1728B52AA6E4}">
                <adec:decorative xmlns:adec="http://schemas.microsoft.com/office/drawing/2017/decorative" val="1"/>
              </a:ext>
            </a:extLst>
          </p:cNvPr>
          <p:cNvSpPr/>
          <p:nvPr userDrawn="1"/>
        </p:nvSpPr>
        <p:spPr>
          <a:xfrm flipH="1" flipV="1">
            <a:off x="4608396" y="1656000"/>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Rectangle 6">
            <a:extLst>
              <a:ext uri="{FF2B5EF4-FFF2-40B4-BE49-F238E27FC236}">
                <a16:creationId xmlns:a16="http://schemas.microsoft.com/office/drawing/2014/main" id="{EFC9E01C-1D66-47F5-B8D1-BF6041620EE5}"/>
              </a:ext>
              <a:ext uri="{C183D7F6-B498-43B3-948B-1728B52AA6E4}">
                <adec:decorative xmlns:adec="http://schemas.microsoft.com/office/drawing/2017/decorative" val="1"/>
              </a:ext>
            </a:extLst>
          </p:cNvPr>
          <p:cNvSpPr/>
          <p:nvPr userDrawn="1"/>
        </p:nvSpPr>
        <p:spPr>
          <a:xfrm>
            <a:off x="8434225" y="2344813"/>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Rectangle 6">
            <a:extLst>
              <a:ext uri="{FF2B5EF4-FFF2-40B4-BE49-F238E27FC236}">
                <a16:creationId xmlns:a16="http://schemas.microsoft.com/office/drawing/2014/main" id="{9F5FC000-6DCF-4A02-B144-CC77E752DBA0}"/>
              </a:ext>
              <a:ext uri="{C183D7F6-B498-43B3-948B-1728B52AA6E4}">
                <adec:decorative xmlns:adec="http://schemas.microsoft.com/office/drawing/2017/decorative" val="1"/>
              </a:ext>
            </a:extLst>
          </p:cNvPr>
          <p:cNvSpPr/>
          <p:nvPr userDrawn="1"/>
        </p:nvSpPr>
        <p:spPr>
          <a:xfrm flipH="1" flipV="1">
            <a:off x="8434225" y="1656000"/>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20" name="Graphic 19" descr="Right Arrow">
            <a:extLst>
              <a:ext uri="{FF2B5EF4-FFF2-40B4-BE49-F238E27FC236}">
                <a16:creationId xmlns:a16="http://schemas.microsoft.com/office/drawing/2014/main" id="{74A090BA-639F-4C16-9838-60A32BE3A1D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flipH="1">
            <a:off x="4081865" y="3932250"/>
            <a:ext cx="220441" cy="376363"/>
          </a:xfrm>
          <a:prstGeom prst="rect">
            <a:avLst/>
          </a:prstGeom>
        </p:spPr>
      </p:pic>
      <p:pic>
        <p:nvPicPr>
          <p:cNvPr id="21" name="Graphic 20" descr="Right Arrow">
            <a:extLst>
              <a:ext uri="{FF2B5EF4-FFF2-40B4-BE49-F238E27FC236}">
                <a16:creationId xmlns:a16="http://schemas.microsoft.com/office/drawing/2014/main" id="{DF58D762-A719-4FC3-BF9E-7B858F0D916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flipH="1">
            <a:off x="7901693" y="3932250"/>
            <a:ext cx="220441" cy="376363"/>
          </a:xfrm>
          <a:prstGeom prst="rect">
            <a:avLst/>
          </a:prstGeom>
        </p:spPr>
      </p:pic>
    </p:spTree>
    <p:extLst>
      <p:ext uri="{BB962C8B-B14F-4D97-AF65-F5344CB8AC3E}">
        <p14:creationId xmlns:p14="http://schemas.microsoft.com/office/powerpoint/2010/main" val="13273494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a:p>
        </p:txBody>
      </p:sp>
      <p:sp>
        <p:nvSpPr>
          <p:cNvPr id="5" name="Text Placeholder 5">
            <a:extLst>
              <a:ext uri="{FF2B5EF4-FFF2-40B4-BE49-F238E27FC236}">
                <a16:creationId xmlns:a16="http://schemas.microsoft.com/office/drawing/2014/main" id="{9C2BB107-6CD7-47EE-9C59-5345A7F63B0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9" name="Text Placeholder 10">
            <a:extLst>
              <a:ext uri="{FF2B5EF4-FFF2-40B4-BE49-F238E27FC236}">
                <a16:creationId xmlns:a16="http://schemas.microsoft.com/office/drawing/2014/main" id="{7811C96E-0DEE-4C3C-914D-3D8E37D685D8}"/>
              </a:ext>
            </a:extLst>
          </p:cNvPr>
          <p:cNvSpPr>
            <a:spLocks noGrp="1"/>
          </p:cNvSpPr>
          <p:nvPr>
            <p:ph type="body" sz="quarter" idx="33" hasCustomPrompt="1"/>
          </p:nvPr>
        </p:nvSpPr>
        <p:spPr>
          <a:xfrm>
            <a:off x="316466" y="4173151"/>
            <a:ext cx="608493" cy="201776"/>
          </a:xfrm>
        </p:spPr>
        <p:txBody>
          <a:bodyPr anchor="ctr"/>
          <a:lstStyle>
            <a:lvl1pPr marL="0" indent="0" algn="ctr">
              <a:buNone/>
              <a:defRPr sz="1400" b="1">
                <a:solidFill>
                  <a:schemeClr val="tx1">
                    <a:lumMod val="75000"/>
                    <a:lumOff val="25000"/>
                  </a:schemeClr>
                </a:solidFill>
                <a:latin typeface="+mj-lt"/>
              </a:defRPr>
            </a:lvl1pPr>
          </a:lstStyle>
          <a:p>
            <a:pPr lvl="0"/>
            <a:r>
              <a:rPr lang="en-US" noProof="0"/>
              <a:t>Year</a:t>
            </a:r>
          </a:p>
        </p:txBody>
      </p:sp>
      <p:sp>
        <p:nvSpPr>
          <p:cNvPr id="10" name="Text Placeholder 10">
            <a:extLst>
              <a:ext uri="{FF2B5EF4-FFF2-40B4-BE49-F238E27FC236}">
                <a16:creationId xmlns:a16="http://schemas.microsoft.com/office/drawing/2014/main" id="{401495E4-6A47-4169-8AF4-736F7CF55C37}"/>
              </a:ext>
            </a:extLst>
          </p:cNvPr>
          <p:cNvSpPr>
            <a:spLocks noGrp="1"/>
          </p:cNvSpPr>
          <p:nvPr>
            <p:ph type="body" sz="quarter" idx="34" hasCustomPrompt="1"/>
          </p:nvPr>
        </p:nvSpPr>
        <p:spPr>
          <a:xfrm>
            <a:off x="431799"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1" name="Text Placeholder 10">
            <a:extLst>
              <a:ext uri="{FF2B5EF4-FFF2-40B4-BE49-F238E27FC236}">
                <a16:creationId xmlns:a16="http://schemas.microsoft.com/office/drawing/2014/main" id="{4A350147-917D-4020-B9C3-CE41143A103A}"/>
              </a:ext>
            </a:extLst>
          </p:cNvPr>
          <p:cNvSpPr>
            <a:spLocks noGrp="1"/>
          </p:cNvSpPr>
          <p:nvPr>
            <p:ph type="body" sz="quarter" idx="35" hasCustomPrompt="1"/>
          </p:nvPr>
        </p:nvSpPr>
        <p:spPr>
          <a:xfrm>
            <a:off x="903816"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2" name="Text Placeholder 10">
            <a:extLst>
              <a:ext uri="{FF2B5EF4-FFF2-40B4-BE49-F238E27FC236}">
                <a16:creationId xmlns:a16="http://schemas.microsoft.com/office/drawing/2014/main" id="{595A6F9E-88A2-46C6-B4B4-642D65C42C1E}"/>
              </a:ext>
            </a:extLst>
          </p:cNvPr>
          <p:cNvSpPr>
            <a:spLocks noGrp="1"/>
          </p:cNvSpPr>
          <p:nvPr>
            <p:ph type="body" sz="quarter" idx="36" hasCustomPrompt="1"/>
          </p:nvPr>
        </p:nvSpPr>
        <p:spPr>
          <a:xfrm>
            <a:off x="1375833"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3" name="Text Placeholder 10">
            <a:extLst>
              <a:ext uri="{FF2B5EF4-FFF2-40B4-BE49-F238E27FC236}">
                <a16:creationId xmlns:a16="http://schemas.microsoft.com/office/drawing/2014/main" id="{11C0F1C3-D7E3-418A-8706-CD257C1F5B6A}"/>
              </a:ext>
            </a:extLst>
          </p:cNvPr>
          <p:cNvSpPr>
            <a:spLocks noGrp="1"/>
          </p:cNvSpPr>
          <p:nvPr>
            <p:ph type="body" sz="quarter" idx="37" hasCustomPrompt="1"/>
          </p:nvPr>
        </p:nvSpPr>
        <p:spPr>
          <a:xfrm>
            <a:off x="1847850"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4" name="Text Placeholder 10">
            <a:extLst>
              <a:ext uri="{FF2B5EF4-FFF2-40B4-BE49-F238E27FC236}">
                <a16:creationId xmlns:a16="http://schemas.microsoft.com/office/drawing/2014/main" id="{105D759B-EB6D-4560-B0B8-1F7EB7D1B841}"/>
              </a:ext>
            </a:extLst>
          </p:cNvPr>
          <p:cNvSpPr>
            <a:spLocks noGrp="1"/>
          </p:cNvSpPr>
          <p:nvPr>
            <p:ph type="body" sz="quarter" idx="38" hasCustomPrompt="1"/>
          </p:nvPr>
        </p:nvSpPr>
        <p:spPr>
          <a:xfrm>
            <a:off x="5980666" y="4173151"/>
            <a:ext cx="608493" cy="201776"/>
          </a:xfrm>
        </p:spPr>
        <p:txBody>
          <a:bodyPr anchor="ctr"/>
          <a:lstStyle>
            <a:lvl1pPr marL="0" indent="0" algn="ctr">
              <a:buNone/>
              <a:defRPr sz="1400" b="1">
                <a:solidFill>
                  <a:schemeClr val="tx1">
                    <a:lumMod val="75000"/>
                    <a:lumOff val="25000"/>
                  </a:schemeClr>
                </a:solidFill>
                <a:latin typeface="+mj-lt"/>
              </a:defRPr>
            </a:lvl1pPr>
          </a:lstStyle>
          <a:p>
            <a:pPr lvl="0"/>
            <a:r>
              <a:rPr lang="en-US" noProof="0"/>
              <a:t>Year</a:t>
            </a:r>
          </a:p>
        </p:txBody>
      </p:sp>
      <p:sp>
        <p:nvSpPr>
          <p:cNvPr id="15" name="Text Placeholder 10">
            <a:extLst>
              <a:ext uri="{FF2B5EF4-FFF2-40B4-BE49-F238E27FC236}">
                <a16:creationId xmlns:a16="http://schemas.microsoft.com/office/drawing/2014/main" id="{8715823E-52F8-49ED-9EC8-E99ED0915BDD}"/>
              </a:ext>
            </a:extLst>
          </p:cNvPr>
          <p:cNvSpPr>
            <a:spLocks noGrp="1"/>
          </p:cNvSpPr>
          <p:nvPr>
            <p:ph type="body" sz="quarter" idx="39" hasCustomPrompt="1"/>
          </p:nvPr>
        </p:nvSpPr>
        <p:spPr>
          <a:xfrm>
            <a:off x="2319867"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id="{7DF700D5-2F9B-4B15-92CF-1052851D5E1B}"/>
              </a:ext>
            </a:extLst>
          </p:cNvPr>
          <p:cNvSpPr>
            <a:spLocks noGrp="1"/>
          </p:cNvSpPr>
          <p:nvPr>
            <p:ph type="body" sz="quarter" idx="40" hasCustomPrompt="1"/>
          </p:nvPr>
        </p:nvSpPr>
        <p:spPr>
          <a:xfrm>
            <a:off x="2791884"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id="{BB40768A-A2DB-44AA-89F5-071BCE4D9F91}"/>
              </a:ext>
            </a:extLst>
          </p:cNvPr>
          <p:cNvSpPr>
            <a:spLocks noGrp="1"/>
          </p:cNvSpPr>
          <p:nvPr>
            <p:ph type="body" sz="quarter" idx="41" hasCustomPrompt="1"/>
          </p:nvPr>
        </p:nvSpPr>
        <p:spPr>
          <a:xfrm>
            <a:off x="3263901"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id="{16D07EB6-011E-4F65-9F28-20CAB54640E8}"/>
              </a:ext>
            </a:extLst>
          </p:cNvPr>
          <p:cNvSpPr>
            <a:spLocks noGrp="1"/>
          </p:cNvSpPr>
          <p:nvPr>
            <p:ph type="body" sz="quarter" idx="42" hasCustomPrompt="1"/>
          </p:nvPr>
        </p:nvSpPr>
        <p:spPr>
          <a:xfrm>
            <a:off x="4679952"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id="{105B8381-43DD-41A0-A705-D1255AC449AE}"/>
              </a:ext>
            </a:extLst>
          </p:cNvPr>
          <p:cNvSpPr>
            <a:spLocks noGrp="1"/>
          </p:cNvSpPr>
          <p:nvPr>
            <p:ph type="body" sz="quarter" idx="43" hasCustomPrompt="1"/>
          </p:nvPr>
        </p:nvSpPr>
        <p:spPr>
          <a:xfrm>
            <a:off x="3735918"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0" name="Text Placeholder 10">
            <a:extLst>
              <a:ext uri="{FF2B5EF4-FFF2-40B4-BE49-F238E27FC236}">
                <a16:creationId xmlns:a16="http://schemas.microsoft.com/office/drawing/2014/main" id="{C178CB7C-93FB-40C1-9170-B99EF8EE9E8F}"/>
              </a:ext>
            </a:extLst>
          </p:cNvPr>
          <p:cNvSpPr>
            <a:spLocks noGrp="1"/>
          </p:cNvSpPr>
          <p:nvPr>
            <p:ph type="body" sz="quarter" idx="44" hasCustomPrompt="1"/>
          </p:nvPr>
        </p:nvSpPr>
        <p:spPr>
          <a:xfrm>
            <a:off x="4207935"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A2B65EAF-1F60-417C-B138-F72EFEBF6D81}"/>
              </a:ext>
            </a:extLst>
          </p:cNvPr>
          <p:cNvSpPr>
            <a:spLocks noGrp="1"/>
          </p:cNvSpPr>
          <p:nvPr>
            <p:ph type="body" sz="quarter" idx="45" hasCustomPrompt="1"/>
          </p:nvPr>
        </p:nvSpPr>
        <p:spPr>
          <a:xfrm>
            <a:off x="5151969"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76D120F4-A640-421C-B1F8-406158CFBC8E}"/>
              </a:ext>
            </a:extLst>
          </p:cNvPr>
          <p:cNvSpPr>
            <a:spLocks noGrp="1"/>
          </p:cNvSpPr>
          <p:nvPr>
            <p:ph type="body" sz="quarter" idx="46" hasCustomPrompt="1"/>
          </p:nvPr>
        </p:nvSpPr>
        <p:spPr>
          <a:xfrm>
            <a:off x="5623986"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id="{BBD14391-1DC8-4D56-951F-25C5BDB3921C}"/>
              </a:ext>
            </a:extLst>
          </p:cNvPr>
          <p:cNvSpPr>
            <a:spLocks noGrp="1"/>
          </p:cNvSpPr>
          <p:nvPr>
            <p:ph type="body" sz="quarter" idx="47" hasCustomPrompt="1"/>
          </p:nvPr>
        </p:nvSpPr>
        <p:spPr>
          <a:xfrm>
            <a:off x="6095999"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id="{93FC04C9-D1DE-47BA-8D50-6D762B72B8FC}"/>
              </a:ext>
            </a:extLst>
          </p:cNvPr>
          <p:cNvSpPr>
            <a:spLocks noGrp="1"/>
          </p:cNvSpPr>
          <p:nvPr>
            <p:ph type="body" sz="quarter" idx="48" hasCustomPrompt="1"/>
          </p:nvPr>
        </p:nvSpPr>
        <p:spPr>
          <a:xfrm>
            <a:off x="6568012"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B8FB174F-BC80-4817-90C7-42F90C7978E5}"/>
              </a:ext>
            </a:extLst>
          </p:cNvPr>
          <p:cNvSpPr>
            <a:spLocks noGrp="1"/>
          </p:cNvSpPr>
          <p:nvPr>
            <p:ph type="body" sz="quarter" idx="49" hasCustomPrompt="1"/>
          </p:nvPr>
        </p:nvSpPr>
        <p:spPr>
          <a:xfrm>
            <a:off x="7040029"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E896FB65-5B08-4993-8523-822688BB2A9B}"/>
              </a:ext>
            </a:extLst>
          </p:cNvPr>
          <p:cNvSpPr>
            <a:spLocks noGrp="1"/>
          </p:cNvSpPr>
          <p:nvPr>
            <p:ph type="body" sz="quarter" idx="50" hasCustomPrompt="1"/>
          </p:nvPr>
        </p:nvSpPr>
        <p:spPr>
          <a:xfrm>
            <a:off x="7512046"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id="{DBAF247D-367F-4524-9E85-4B66631D5309}"/>
              </a:ext>
            </a:extLst>
          </p:cNvPr>
          <p:cNvSpPr>
            <a:spLocks noGrp="1"/>
          </p:cNvSpPr>
          <p:nvPr>
            <p:ph type="body" sz="quarter" idx="51" hasCustomPrompt="1"/>
          </p:nvPr>
        </p:nvSpPr>
        <p:spPr>
          <a:xfrm>
            <a:off x="7984063"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id="{4F9BFDEC-4D89-4C8E-A3D9-A6DF0297F780}"/>
              </a:ext>
            </a:extLst>
          </p:cNvPr>
          <p:cNvSpPr>
            <a:spLocks noGrp="1"/>
          </p:cNvSpPr>
          <p:nvPr>
            <p:ph type="body" sz="quarter" idx="52" hasCustomPrompt="1"/>
          </p:nvPr>
        </p:nvSpPr>
        <p:spPr>
          <a:xfrm>
            <a:off x="8456080"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id="{9C08EC58-18EC-4890-94D6-2422A6BBA8D5}"/>
              </a:ext>
            </a:extLst>
          </p:cNvPr>
          <p:cNvSpPr>
            <a:spLocks noGrp="1"/>
          </p:cNvSpPr>
          <p:nvPr>
            <p:ph type="body" sz="quarter" idx="53" hasCustomPrompt="1"/>
          </p:nvPr>
        </p:nvSpPr>
        <p:spPr>
          <a:xfrm>
            <a:off x="8928097"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D360A36A-7282-4045-B0DF-503E6A97BA47}"/>
              </a:ext>
            </a:extLst>
          </p:cNvPr>
          <p:cNvSpPr>
            <a:spLocks noGrp="1"/>
          </p:cNvSpPr>
          <p:nvPr>
            <p:ph type="body" sz="quarter" idx="54" hasCustomPrompt="1"/>
          </p:nvPr>
        </p:nvSpPr>
        <p:spPr>
          <a:xfrm>
            <a:off x="10344148"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5F5960EF-7F51-41A0-9E73-D2F727AB3F0D}"/>
              </a:ext>
            </a:extLst>
          </p:cNvPr>
          <p:cNvSpPr>
            <a:spLocks noGrp="1"/>
          </p:cNvSpPr>
          <p:nvPr>
            <p:ph type="body" sz="quarter" idx="55" hasCustomPrompt="1"/>
          </p:nvPr>
        </p:nvSpPr>
        <p:spPr>
          <a:xfrm>
            <a:off x="9400114"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9F81D711-9D82-42A4-8AB2-12D1F4490AAD}"/>
              </a:ext>
            </a:extLst>
          </p:cNvPr>
          <p:cNvSpPr>
            <a:spLocks noGrp="1"/>
          </p:cNvSpPr>
          <p:nvPr>
            <p:ph type="body" sz="quarter" idx="56" hasCustomPrompt="1"/>
          </p:nvPr>
        </p:nvSpPr>
        <p:spPr>
          <a:xfrm>
            <a:off x="9872131"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0A2E5DCC-5FCD-4396-9980-17ECD06BB370}"/>
              </a:ext>
            </a:extLst>
          </p:cNvPr>
          <p:cNvSpPr>
            <a:spLocks noGrp="1"/>
          </p:cNvSpPr>
          <p:nvPr>
            <p:ph type="body" sz="quarter" idx="57" hasCustomPrompt="1"/>
          </p:nvPr>
        </p:nvSpPr>
        <p:spPr>
          <a:xfrm>
            <a:off x="10816165"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A3860367-6AF8-4009-AE8B-33DEE49D1773}"/>
              </a:ext>
            </a:extLst>
          </p:cNvPr>
          <p:cNvSpPr>
            <a:spLocks noGrp="1"/>
          </p:cNvSpPr>
          <p:nvPr>
            <p:ph type="body" sz="quarter" idx="58" hasCustomPrompt="1"/>
          </p:nvPr>
        </p:nvSpPr>
        <p:spPr>
          <a:xfrm>
            <a:off x="11288182"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5" name="Text Placeholder 3">
            <a:extLst>
              <a:ext uri="{FF2B5EF4-FFF2-40B4-BE49-F238E27FC236}">
                <a16:creationId xmlns:a16="http://schemas.microsoft.com/office/drawing/2014/main" id="{EC5BA522-ACA2-41E7-8167-4CAD19A343D4}"/>
              </a:ext>
            </a:extLst>
          </p:cNvPr>
          <p:cNvSpPr>
            <a:spLocks noGrp="1"/>
          </p:cNvSpPr>
          <p:nvPr>
            <p:ph type="body" sz="quarter" idx="59" hasCustomPrompt="1"/>
          </p:nvPr>
        </p:nvSpPr>
        <p:spPr>
          <a:xfrm>
            <a:off x="5360988" y="2190750"/>
            <a:ext cx="1793875" cy="561975"/>
          </a:xfrm>
          <a:solidFill>
            <a:schemeClr val="bg1">
              <a:lumMod val="95000"/>
            </a:schemeClr>
          </a:solidFill>
          <a:ln>
            <a:noFill/>
          </a:ln>
        </p:spPr>
        <p:txBody>
          <a:bodyPr tIns="36000" anchor="t"/>
          <a:lstStyle>
            <a:lvl1pPr marL="0" indent="0" algn="ctr">
              <a:buNone/>
              <a:defRPr sz="1600">
                <a:solidFill>
                  <a:schemeClr val="tx1">
                    <a:lumMod val="75000"/>
                    <a:lumOff val="25000"/>
                  </a:schemeClr>
                </a:solidFill>
                <a:latin typeface="+mj-lt"/>
              </a:defRPr>
            </a:lvl1pPr>
          </a:lstStyle>
          <a:p>
            <a:pPr lvl="0"/>
            <a:r>
              <a:rPr lang="en-US" noProof="0"/>
              <a:t>Item Title</a:t>
            </a:r>
          </a:p>
        </p:txBody>
      </p:sp>
      <p:sp>
        <p:nvSpPr>
          <p:cNvPr id="36" name="Text Placeholder 36">
            <a:extLst>
              <a:ext uri="{FF2B5EF4-FFF2-40B4-BE49-F238E27FC236}">
                <a16:creationId xmlns:a16="http://schemas.microsoft.com/office/drawing/2014/main" id="{3FE4D07D-18EE-4015-BE1A-670EF5502FD5}"/>
              </a:ext>
            </a:extLst>
          </p:cNvPr>
          <p:cNvSpPr>
            <a:spLocks noGrp="1"/>
          </p:cNvSpPr>
          <p:nvPr>
            <p:ph type="body" sz="quarter" idx="60" hasCustomPrompt="1"/>
          </p:nvPr>
        </p:nvSpPr>
        <p:spPr>
          <a:xfrm>
            <a:off x="5412717" y="2505005"/>
            <a:ext cx="1690417" cy="224670"/>
          </a:xfrm>
        </p:spPr>
        <p:txBody>
          <a:bodyPr/>
          <a:lstStyle>
            <a:lvl1pPr marL="0" indent="0" algn="ctr">
              <a:buNone/>
              <a:defRPr sz="1200">
                <a:solidFill>
                  <a:schemeClr val="tx1">
                    <a:lumMod val="75000"/>
                    <a:lumOff val="25000"/>
                  </a:schemeClr>
                </a:solidFill>
              </a:defRPr>
            </a:lvl1pPr>
          </a:lstStyle>
          <a:p>
            <a:pPr lvl="0"/>
            <a:r>
              <a:rPr lang="en-US" noProof="0"/>
              <a:t>Month, Year</a:t>
            </a:r>
          </a:p>
        </p:txBody>
      </p:sp>
      <p:sp>
        <p:nvSpPr>
          <p:cNvPr id="37" name="Arrow: Right 36">
            <a:extLst>
              <a:ext uri="{FF2B5EF4-FFF2-40B4-BE49-F238E27FC236}">
                <a16:creationId xmlns:a16="http://schemas.microsoft.com/office/drawing/2014/main" id="{A21A7A3E-FAE9-412E-9085-C5396DD58558}"/>
              </a:ext>
            </a:extLst>
          </p:cNvPr>
          <p:cNvSpPr/>
          <p:nvPr userDrawn="1"/>
        </p:nvSpPr>
        <p:spPr>
          <a:xfrm>
            <a:off x="388279" y="4008086"/>
            <a:ext cx="11415443" cy="97190"/>
          </a:xfrm>
          <a:prstGeom prst="rightArrow">
            <a:avLst>
              <a:gd name="adj1" fmla="val 100000"/>
              <a:gd name="adj2" fmla="val 859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lumMod val="75000"/>
                  <a:lumOff val="25000"/>
                </a:schemeClr>
              </a:solidFill>
            </a:endParaRPr>
          </a:p>
        </p:txBody>
      </p:sp>
    </p:spTree>
    <p:extLst>
      <p:ext uri="{BB962C8B-B14F-4D97-AF65-F5344CB8AC3E}">
        <p14:creationId xmlns:p14="http://schemas.microsoft.com/office/powerpoint/2010/main" val="37010828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a:p>
        </p:txBody>
      </p:sp>
      <p:sp>
        <p:nvSpPr>
          <p:cNvPr id="5" name="Text Placeholder 5">
            <a:extLst>
              <a:ext uri="{FF2B5EF4-FFF2-40B4-BE49-F238E27FC236}">
                <a16:creationId xmlns:a16="http://schemas.microsoft.com/office/drawing/2014/main" id="{9C2BB107-6CD7-47EE-9C59-5345A7F63B0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8" name="Picture Placeholder 4">
            <a:extLst>
              <a:ext uri="{FF2B5EF4-FFF2-40B4-BE49-F238E27FC236}">
                <a16:creationId xmlns:a16="http://schemas.microsoft.com/office/drawing/2014/main" id="{85FDB45C-8129-42FD-85BB-977F66FEA7E3}"/>
              </a:ext>
            </a:extLst>
          </p:cNvPr>
          <p:cNvSpPr>
            <a:spLocks noGrp="1"/>
          </p:cNvSpPr>
          <p:nvPr>
            <p:ph type="pic" sz="quarter" idx="12" hasCustomPrompt="1"/>
          </p:nvPr>
        </p:nvSpPr>
        <p:spPr>
          <a:xfrm>
            <a:off x="512915" y="2319681"/>
            <a:ext cx="1352367" cy="1352367"/>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Insert or Drag and Drop Image Here</a:t>
            </a:r>
          </a:p>
        </p:txBody>
      </p:sp>
      <p:sp>
        <p:nvSpPr>
          <p:cNvPr id="9" name="Text Placeholder 8">
            <a:extLst>
              <a:ext uri="{FF2B5EF4-FFF2-40B4-BE49-F238E27FC236}">
                <a16:creationId xmlns:a16="http://schemas.microsoft.com/office/drawing/2014/main" id="{65BC675B-B0CF-41E3-9A61-5C9C8185863E}"/>
              </a:ext>
            </a:extLst>
          </p:cNvPr>
          <p:cNvSpPr>
            <a:spLocks noGrp="1"/>
          </p:cNvSpPr>
          <p:nvPr>
            <p:ph type="body" sz="quarter" idx="13" hasCustomPrompt="1"/>
          </p:nvPr>
        </p:nvSpPr>
        <p:spPr>
          <a:xfrm>
            <a:off x="2055970" y="2319681"/>
            <a:ext cx="1703313" cy="701538"/>
          </a:xfrm>
        </p:spPr>
        <p:txBody>
          <a:bodyPr anchor="t"/>
          <a:lstStyle>
            <a:lvl1pPr marL="0" indent="0" algn="l">
              <a:buFont typeface="Arial" panose="020B0604020202020204" pitchFamily="34" charset="0"/>
              <a:buNone/>
              <a:defRPr sz="2400">
                <a:latin typeface="+mj-lt"/>
              </a:defRPr>
            </a:lvl1pPr>
          </a:lstStyle>
          <a:p>
            <a:pPr lvl="0"/>
            <a:r>
              <a:rPr lang="en-US" noProof="0"/>
              <a:t>Name</a:t>
            </a:r>
          </a:p>
        </p:txBody>
      </p:sp>
      <p:sp>
        <p:nvSpPr>
          <p:cNvPr id="10" name="Text Placeholder 10">
            <a:extLst>
              <a:ext uri="{FF2B5EF4-FFF2-40B4-BE49-F238E27FC236}">
                <a16:creationId xmlns:a16="http://schemas.microsoft.com/office/drawing/2014/main" id="{B199D9B2-D8DF-4F6F-9076-9976C85EA493}"/>
              </a:ext>
            </a:extLst>
          </p:cNvPr>
          <p:cNvSpPr>
            <a:spLocks noGrp="1"/>
          </p:cNvSpPr>
          <p:nvPr>
            <p:ph type="body" sz="quarter" idx="14" hasCustomPrompt="1"/>
          </p:nvPr>
        </p:nvSpPr>
        <p:spPr>
          <a:xfrm>
            <a:off x="512915" y="3800064"/>
            <a:ext cx="3246368"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11" name="Text Placeholder 8">
            <a:extLst>
              <a:ext uri="{FF2B5EF4-FFF2-40B4-BE49-F238E27FC236}">
                <a16:creationId xmlns:a16="http://schemas.microsoft.com/office/drawing/2014/main" id="{F83D3F97-C129-418E-B4E5-27919687902F}"/>
              </a:ext>
            </a:extLst>
          </p:cNvPr>
          <p:cNvSpPr>
            <a:spLocks noGrp="1"/>
          </p:cNvSpPr>
          <p:nvPr>
            <p:ph type="body" sz="quarter" idx="33" hasCustomPrompt="1"/>
          </p:nvPr>
        </p:nvSpPr>
        <p:spPr>
          <a:xfrm>
            <a:off x="2055970" y="3055171"/>
            <a:ext cx="1703313"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12" name="Picture Placeholder 4">
            <a:extLst>
              <a:ext uri="{FF2B5EF4-FFF2-40B4-BE49-F238E27FC236}">
                <a16:creationId xmlns:a16="http://schemas.microsoft.com/office/drawing/2014/main" id="{559091DF-E0B7-4867-B43C-3B02311C64A1}"/>
              </a:ext>
            </a:extLst>
          </p:cNvPr>
          <p:cNvSpPr>
            <a:spLocks noGrp="1"/>
          </p:cNvSpPr>
          <p:nvPr>
            <p:ph type="pic" sz="quarter" idx="34" hasCustomPrompt="1"/>
          </p:nvPr>
        </p:nvSpPr>
        <p:spPr>
          <a:xfrm>
            <a:off x="4523213" y="2319681"/>
            <a:ext cx="1352367" cy="1352367"/>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Insert or Drag and Drop Image Here</a:t>
            </a:r>
          </a:p>
        </p:txBody>
      </p:sp>
      <p:sp>
        <p:nvSpPr>
          <p:cNvPr id="13" name="Text Placeholder 8">
            <a:extLst>
              <a:ext uri="{FF2B5EF4-FFF2-40B4-BE49-F238E27FC236}">
                <a16:creationId xmlns:a16="http://schemas.microsoft.com/office/drawing/2014/main" id="{B89D4389-4870-4BAE-B233-955685FCBC65}"/>
              </a:ext>
            </a:extLst>
          </p:cNvPr>
          <p:cNvSpPr>
            <a:spLocks noGrp="1"/>
          </p:cNvSpPr>
          <p:nvPr>
            <p:ph type="body" sz="quarter" idx="35" hasCustomPrompt="1"/>
          </p:nvPr>
        </p:nvSpPr>
        <p:spPr>
          <a:xfrm>
            <a:off x="6061985" y="2319681"/>
            <a:ext cx="1703313" cy="701538"/>
          </a:xfrm>
        </p:spPr>
        <p:txBody>
          <a:bodyPr anchor="t"/>
          <a:lstStyle>
            <a:lvl1pPr marL="0" indent="0" algn="l">
              <a:buFont typeface="Arial" panose="020B0604020202020204" pitchFamily="34" charset="0"/>
              <a:buNone/>
              <a:defRPr sz="2400">
                <a:latin typeface="+mj-lt"/>
              </a:defRPr>
            </a:lvl1pPr>
          </a:lstStyle>
          <a:p>
            <a:pPr lvl="0"/>
            <a:r>
              <a:rPr lang="en-US" noProof="0"/>
              <a:t>Name</a:t>
            </a:r>
          </a:p>
        </p:txBody>
      </p:sp>
      <p:sp>
        <p:nvSpPr>
          <p:cNvPr id="14" name="Text Placeholder 10">
            <a:extLst>
              <a:ext uri="{FF2B5EF4-FFF2-40B4-BE49-F238E27FC236}">
                <a16:creationId xmlns:a16="http://schemas.microsoft.com/office/drawing/2014/main" id="{27F961F7-987F-4B95-AC48-08F4331BE905}"/>
              </a:ext>
            </a:extLst>
          </p:cNvPr>
          <p:cNvSpPr>
            <a:spLocks noGrp="1"/>
          </p:cNvSpPr>
          <p:nvPr>
            <p:ph type="body" sz="quarter" idx="36" hasCustomPrompt="1"/>
          </p:nvPr>
        </p:nvSpPr>
        <p:spPr>
          <a:xfrm>
            <a:off x="4518930" y="3800064"/>
            <a:ext cx="3246368"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15" name="Text Placeholder 8">
            <a:extLst>
              <a:ext uri="{FF2B5EF4-FFF2-40B4-BE49-F238E27FC236}">
                <a16:creationId xmlns:a16="http://schemas.microsoft.com/office/drawing/2014/main" id="{586A8311-6FEF-4231-B5DD-80FA52F5272F}"/>
              </a:ext>
            </a:extLst>
          </p:cNvPr>
          <p:cNvSpPr>
            <a:spLocks noGrp="1"/>
          </p:cNvSpPr>
          <p:nvPr>
            <p:ph type="body" sz="quarter" idx="37" hasCustomPrompt="1"/>
          </p:nvPr>
        </p:nvSpPr>
        <p:spPr>
          <a:xfrm>
            <a:off x="6061985" y="3055171"/>
            <a:ext cx="1703313"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16" name="Picture Placeholder 4">
            <a:extLst>
              <a:ext uri="{FF2B5EF4-FFF2-40B4-BE49-F238E27FC236}">
                <a16:creationId xmlns:a16="http://schemas.microsoft.com/office/drawing/2014/main" id="{A6A8345C-014C-4AD2-8529-29D0E8EECAB5}"/>
              </a:ext>
            </a:extLst>
          </p:cNvPr>
          <p:cNvSpPr>
            <a:spLocks noGrp="1"/>
          </p:cNvSpPr>
          <p:nvPr>
            <p:ph type="pic" sz="quarter" idx="38" hasCustomPrompt="1"/>
          </p:nvPr>
        </p:nvSpPr>
        <p:spPr>
          <a:xfrm>
            <a:off x="8533512" y="2319681"/>
            <a:ext cx="1352367" cy="1352367"/>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Insert or Drag and Drop Image Here</a:t>
            </a:r>
          </a:p>
        </p:txBody>
      </p:sp>
      <p:sp>
        <p:nvSpPr>
          <p:cNvPr id="17" name="Text Placeholder 8">
            <a:extLst>
              <a:ext uri="{FF2B5EF4-FFF2-40B4-BE49-F238E27FC236}">
                <a16:creationId xmlns:a16="http://schemas.microsoft.com/office/drawing/2014/main" id="{4C771BB0-7999-4A45-A6BB-56C98E978E83}"/>
              </a:ext>
            </a:extLst>
          </p:cNvPr>
          <p:cNvSpPr>
            <a:spLocks noGrp="1"/>
          </p:cNvSpPr>
          <p:nvPr>
            <p:ph type="body" sz="quarter" idx="39" hasCustomPrompt="1"/>
          </p:nvPr>
        </p:nvSpPr>
        <p:spPr>
          <a:xfrm>
            <a:off x="10068000" y="2319681"/>
            <a:ext cx="1703313" cy="701538"/>
          </a:xfrm>
        </p:spPr>
        <p:txBody>
          <a:bodyPr anchor="t"/>
          <a:lstStyle>
            <a:lvl1pPr marL="0" indent="0" algn="l">
              <a:buFont typeface="Arial" panose="020B0604020202020204" pitchFamily="34" charset="0"/>
              <a:buNone/>
              <a:defRPr sz="2400">
                <a:latin typeface="+mj-lt"/>
              </a:defRPr>
            </a:lvl1pPr>
          </a:lstStyle>
          <a:p>
            <a:pPr lvl="0"/>
            <a:r>
              <a:rPr lang="en-US" noProof="0"/>
              <a:t>Name</a:t>
            </a:r>
          </a:p>
        </p:txBody>
      </p:sp>
      <p:sp>
        <p:nvSpPr>
          <p:cNvPr id="18" name="Text Placeholder 10">
            <a:extLst>
              <a:ext uri="{FF2B5EF4-FFF2-40B4-BE49-F238E27FC236}">
                <a16:creationId xmlns:a16="http://schemas.microsoft.com/office/drawing/2014/main" id="{9FC27C2C-A218-4626-9D04-ECC36D852E8F}"/>
              </a:ext>
            </a:extLst>
          </p:cNvPr>
          <p:cNvSpPr>
            <a:spLocks noGrp="1"/>
          </p:cNvSpPr>
          <p:nvPr>
            <p:ph type="body" sz="quarter" idx="40" hasCustomPrompt="1"/>
          </p:nvPr>
        </p:nvSpPr>
        <p:spPr>
          <a:xfrm>
            <a:off x="8524945" y="3800064"/>
            <a:ext cx="3246368"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19" name="Text Placeholder 8">
            <a:extLst>
              <a:ext uri="{FF2B5EF4-FFF2-40B4-BE49-F238E27FC236}">
                <a16:creationId xmlns:a16="http://schemas.microsoft.com/office/drawing/2014/main" id="{15F0F321-195A-45FE-9F4E-2DE6EFF480E8}"/>
              </a:ext>
            </a:extLst>
          </p:cNvPr>
          <p:cNvSpPr>
            <a:spLocks noGrp="1"/>
          </p:cNvSpPr>
          <p:nvPr>
            <p:ph type="body" sz="quarter" idx="41" hasCustomPrompt="1"/>
          </p:nvPr>
        </p:nvSpPr>
        <p:spPr>
          <a:xfrm>
            <a:off x="10068000" y="3055171"/>
            <a:ext cx="1703313"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20" name="Rectangle 6">
            <a:extLst>
              <a:ext uri="{FF2B5EF4-FFF2-40B4-BE49-F238E27FC236}">
                <a16:creationId xmlns:a16="http://schemas.microsoft.com/office/drawing/2014/main" id="{A31AFB6F-80F0-4E69-8E48-7431E389859C}"/>
              </a:ext>
              <a:ext uri="{C183D7F6-B498-43B3-948B-1728B52AA6E4}">
                <adec:decorative xmlns:adec="http://schemas.microsoft.com/office/drawing/2017/decorative" val="1"/>
              </a:ext>
            </a:extLst>
          </p:cNvPr>
          <p:cNvSpPr/>
          <p:nvPr userDrawn="1"/>
        </p:nvSpPr>
        <p:spPr>
          <a:xfrm>
            <a:off x="2055970" y="3514426"/>
            <a:ext cx="1703313"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Rectangle 6">
            <a:extLst>
              <a:ext uri="{FF2B5EF4-FFF2-40B4-BE49-F238E27FC236}">
                <a16:creationId xmlns:a16="http://schemas.microsoft.com/office/drawing/2014/main" id="{115CE1DD-8B35-4422-9BB1-DB18FB6B5955}"/>
              </a:ext>
              <a:ext uri="{C183D7F6-B498-43B3-948B-1728B52AA6E4}">
                <adec:decorative xmlns:adec="http://schemas.microsoft.com/office/drawing/2017/decorative" val="1"/>
              </a:ext>
            </a:extLst>
          </p:cNvPr>
          <p:cNvSpPr/>
          <p:nvPr userDrawn="1"/>
        </p:nvSpPr>
        <p:spPr>
          <a:xfrm>
            <a:off x="6061985" y="3514426"/>
            <a:ext cx="1703313"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Rectangle 6">
            <a:extLst>
              <a:ext uri="{FF2B5EF4-FFF2-40B4-BE49-F238E27FC236}">
                <a16:creationId xmlns:a16="http://schemas.microsoft.com/office/drawing/2014/main" id="{C174B088-E2BB-4A47-A4CE-403CAE0149F8}"/>
              </a:ext>
              <a:ext uri="{C183D7F6-B498-43B3-948B-1728B52AA6E4}">
                <adec:decorative xmlns:adec="http://schemas.microsoft.com/office/drawing/2017/decorative" val="1"/>
              </a:ext>
            </a:extLst>
          </p:cNvPr>
          <p:cNvSpPr/>
          <p:nvPr userDrawn="1"/>
        </p:nvSpPr>
        <p:spPr>
          <a:xfrm>
            <a:off x="10067999" y="3514426"/>
            <a:ext cx="1703313"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33386425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a:p>
        </p:txBody>
      </p:sp>
      <p:sp>
        <p:nvSpPr>
          <p:cNvPr id="5" name="Text Placeholder 5">
            <a:extLst>
              <a:ext uri="{FF2B5EF4-FFF2-40B4-BE49-F238E27FC236}">
                <a16:creationId xmlns:a16="http://schemas.microsoft.com/office/drawing/2014/main" id="{9C2BB107-6CD7-47EE-9C59-5345A7F63B0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8" name="Text Placeholder 8">
            <a:extLst>
              <a:ext uri="{FF2B5EF4-FFF2-40B4-BE49-F238E27FC236}">
                <a16:creationId xmlns:a16="http://schemas.microsoft.com/office/drawing/2014/main" id="{6B292F32-22A3-4DBC-93C9-F66C5F87D4EE}"/>
              </a:ext>
            </a:extLst>
          </p:cNvPr>
          <p:cNvSpPr>
            <a:spLocks noGrp="1"/>
          </p:cNvSpPr>
          <p:nvPr>
            <p:ph type="body" sz="quarter" idx="17" hasCustomPrompt="1"/>
          </p:nvPr>
        </p:nvSpPr>
        <p:spPr>
          <a:xfrm>
            <a:off x="431800"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9" name="Text Placeholder 10">
            <a:extLst>
              <a:ext uri="{FF2B5EF4-FFF2-40B4-BE49-F238E27FC236}">
                <a16:creationId xmlns:a16="http://schemas.microsoft.com/office/drawing/2014/main" id="{2AE8CF21-3DA6-45E6-9CB4-F48688C3B744}"/>
              </a:ext>
            </a:extLst>
          </p:cNvPr>
          <p:cNvSpPr>
            <a:spLocks noGrp="1"/>
          </p:cNvSpPr>
          <p:nvPr>
            <p:ph type="body" sz="quarter" idx="18" hasCustomPrompt="1"/>
          </p:nvPr>
        </p:nvSpPr>
        <p:spPr>
          <a:xfrm>
            <a:off x="431800"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0" name="Text Placeholder 8">
            <a:extLst>
              <a:ext uri="{FF2B5EF4-FFF2-40B4-BE49-F238E27FC236}">
                <a16:creationId xmlns:a16="http://schemas.microsoft.com/office/drawing/2014/main" id="{3FBB809B-C7A4-40BB-A5F6-0692C7B3E74A}"/>
              </a:ext>
            </a:extLst>
          </p:cNvPr>
          <p:cNvSpPr>
            <a:spLocks noGrp="1"/>
          </p:cNvSpPr>
          <p:nvPr>
            <p:ph type="body" sz="quarter" idx="33" hasCustomPrompt="1"/>
          </p:nvPr>
        </p:nvSpPr>
        <p:spPr>
          <a:xfrm>
            <a:off x="2375703"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11" name="Text Placeholder 10">
            <a:extLst>
              <a:ext uri="{FF2B5EF4-FFF2-40B4-BE49-F238E27FC236}">
                <a16:creationId xmlns:a16="http://schemas.microsoft.com/office/drawing/2014/main" id="{5822DE8D-141C-4FC8-8690-DC699987557A}"/>
              </a:ext>
            </a:extLst>
          </p:cNvPr>
          <p:cNvSpPr>
            <a:spLocks noGrp="1"/>
          </p:cNvSpPr>
          <p:nvPr>
            <p:ph type="body" sz="quarter" idx="34" hasCustomPrompt="1"/>
          </p:nvPr>
        </p:nvSpPr>
        <p:spPr>
          <a:xfrm>
            <a:off x="2375703"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2" name="Text Placeholder 8">
            <a:extLst>
              <a:ext uri="{FF2B5EF4-FFF2-40B4-BE49-F238E27FC236}">
                <a16:creationId xmlns:a16="http://schemas.microsoft.com/office/drawing/2014/main" id="{8BFF2A50-B1BC-445F-AAF4-5EF044B5B219}"/>
              </a:ext>
            </a:extLst>
          </p:cNvPr>
          <p:cNvSpPr>
            <a:spLocks noGrp="1"/>
          </p:cNvSpPr>
          <p:nvPr>
            <p:ph type="body" sz="quarter" idx="35" hasCustomPrompt="1"/>
          </p:nvPr>
        </p:nvSpPr>
        <p:spPr>
          <a:xfrm>
            <a:off x="4319606"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13" name="Text Placeholder 10">
            <a:extLst>
              <a:ext uri="{FF2B5EF4-FFF2-40B4-BE49-F238E27FC236}">
                <a16:creationId xmlns:a16="http://schemas.microsoft.com/office/drawing/2014/main" id="{50ED32C1-427F-4852-93EF-04246DAB6E09}"/>
              </a:ext>
            </a:extLst>
          </p:cNvPr>
          <p:cNvSpPr>
            <a:spLocks noGrp="1"/>
          </p:cNvSpPr>
          <p:nvPr>
            <p:ph type="body" sz="quarter" idx="36" hasCustomPrompt="1"/>
          </p:nvPr>
        </p:nvSpPr>
        <p:spPr>
          <a:xfrm>
            <a:off x="4319606"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4" name="Text Placeholder 8">
            <a:extLst>
              <a:ext uri="{FF2B5EF4-FFF2-40B4-BE49-F238E27FC236}">
                <a16:creationId xmlns:a16="http://schemas.microsoft.com/office/drawing/2014/main" id="{4B8DDBCF-B9FF-412C-BB0A-F20DF81F3CCB}"/>
              </a:ext>
            </a:extLst>
          </p:cNvPr>
          <p:cNvSpPr>
            <a:spLocks noGrp="1"/>
          </p:cNvSpPr>
          <p:nvPr>
            <p:ph type="body" sz="quarter" idx="37" hasCustomPrompt="1"/>
          </p:nvPr>
        </p:nvSpPr>
        <p:spPr>
          <a:xfrm>
            <a:off x="6263509"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15" name="Text Placeholder 10">
            <a:extLst>
              <a:ext uri="{FF2B5EF4-FFF2-40B4-BE49-F238E27FC236}">
                <a16:creationId xmlns:a16="http://schemas.microsoft.com/office/drawing/2014/main" id="{E5554625-705D-43C2-BB3F-07E4FB3A8857}"/>
              </a:ext>
            </a:extLst>
          </p:cNvPr>
          <p:cNvSpPr>
            <a:spLocks noGrp="1"/>
          </p:cNvSpPr>
          <p:nvPr>
            <p:ph type="body" sz="quarter" idx="38" hasCustomPrompt="1"/>
          </p:nvPr>
        </p:nvSpPr>
        <p:spPr>
          <a:xfrm>
            <a:off x="6263509"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6" name="Text Placeholder 8">
            <a:extLst>
              <a:ext uri="{FF2B5EF4-FFF2-40B4-BE49-F238E27FC236}">
                <a16:creationId xmlns:a16="http://schemas.microsoft.com/office/drawing/2014/main" id="{695A6D51-51C5-4128-9C65-70256D07FEBB}"/>
              </a:ext>
            </a:extLst>
          </p:cNvPr>
          <p:cNvSpPr>
            <a:spLocks noGrp="1"/>
          </p:cNvSpPr>
          <p:nvPr>
            <p:ph type="body" sz="quarter" idx="39" hasCustomPrompt="1"/>
          </p:nvPr>
        </p:nvSpPr>
        <p:spPr>
          <a:xfrm>
            <a:off x="8207412"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17" name="Text Placeholder 10">
            <a:extLst>
              <a:ext uri="{FF2B5EF4-FFF2-40B4-BE49-F238E27FC236}">
                <a16:creationId xmlns:a16="http://schemas.microsoft.com/office/drawing/2014/main" id="{94020390-663C-426B-A32A-7DD435D35428}"/>
              </a:ext>
            </a:extLst>
          </p:cNvPr>
          <p:cNvSpPr>
            <a:spLocks noGrp="1"/>
          </p:cNvSpPr>
          <p:nvPr>
            <p:ph type="body" sz="quarter" idx="40" hasCustomPrompt="1"/>
          </p:nvPr>
        </p:nvSpPr>
        <p:spPr>
          <a:xfrm>
            <a:off x="8207412"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8" name="Picture Placeholder 15">
            <a:extLst>
              <a:ext uri="{FF2B5EF4-FFF2-40B4-BE49-F238E27FC236}">
                <a16:creationId xmlns:a16="http://schemas.microsoft.com/office/drawing/2014/main" id="{A5BFEA69-91F2-4BAB-BC3E-F4494C809953}"/>
              </a:ext>
            </a:extLst>
          </p:cNvPr>
          <p:cNvSpPr>
            <a:spLocks noGrp="1"/>
          </p:cNvSpPr>
          <p:nvPr>
            <p:ph type="pic" sz="quarter" idx="41"/>
          </p:nvPr>
        </p:nvSpPr>
        <p:spPr>
          <a:xfrm>
            <a:off x="431800"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p>
        </p:txBody>
      </p:sp>
      <p:sp>
        <p:nvSpPr>
          <p:cNvPr id="19" name="Picture Placeholder 15">
            <a:extLst>
              <a:ext uri="{FF2B5EF4-FFF2-40B4-BE49-F238E27FC236}">
                <a16:creationId xmlns:a16="http://schemas.microsoft.com/office/drawing/2014/main" id="{4D9A8C49-F2A0-4F67-A4E0-B5FBBE0A8DFD}"/>
              </a:ext>
            </a:extLst>
          </p:cNvPr>
          <p:cNvSpPr>
            <a:spLocks noGrp="1"/>
          </p:cNvSpPr>
          <p:nvPr>
            <p:ph type="pic" sz="quarter" idx="42"/>
          </p:nvPr>
        </p:nvSpPr>
        <p:spPr>
          <a:xfrm>
            <a:off x="2375703"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p>
        </p:txBody>
      </p:sp>
      <p:sp>
        <p:nvSpPr>
          <p:cNvPr id="20" name="Picture Placeholder 15">
            <a:extLst>
              <a:ext uri="{FF2B5EF4-FFF2-40B4-BE49-F238E27FC236}">
                <a16:creationId xmlns:a16="http://schemas.microsoft.com/office/drawing/2014/main" id="{622E18C4-0DBF-4C58-A1B6-1E6A1D521733}"/>
              </a:ext>
            </a:extLst>
          </p:cNvPr>
          <p:cNvSpPr>
            <a:spLocks noGrp="1"/>
          </p:cNvSpPr>
          <p:nvPr>
            <p:ph type="pic" sz="quarter" idx="43"/>
          </p:nvPr>
        </p:nvSpPr>
        <p:spPr>
          <a:xfrm>
            <a:off x="4319606"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p>
        </p:txBody>
      </p:sp>
      <p:sp>
        <p:nvSpPr>
          <p:cNvPr id="21" name="Picture Placeholder 15">
            <a:extLst>
              <a:ext uri="{FF2B5EF4-FFF2-40B4-BE49-F238E27FC236}">
                <a16:creationId xmlns:a16="http://schemas.microsoft.com/office/drawing/2014/main" id="{0F58001D-98C8-4213-9315-4990EFFEFD8E}"/>
              </a:ext>
            </a:extLst>
          </p:cNvPr>
          <p:cNvSpPr>
            <a:spLocks noGrp="1"/>
          </p:cNvSpPr>
          <p:nvPr>
            <p:ph type="pic" sz="quarter" idx="44"/>
          </p:nvPr>
        </p:nvSpPr>
        <p:spPr>
          <a:xfrm>
            <a:off x="6263509"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p>
        </p:txBody>
      </p:sp>
      <p:sp>
        <p:nvSpPr>
          <p:cNvPr id="22" name="Picture Placeholder 15">
            <a:extLst>
              <a:ext uri="{FF2B5EF4-FFF2-40B4-BE49-F238E27FC236}">
                <a16:creationId xmlns:a16="http://schemas.microsoft.com/office/drawing/2014/main" id="{940802B1-FF22-4F45-8475-AB393E6CF883}"/>
              </a:ext>
            </a:extLst>
          </p:cNvPr>
          <p:cNvSpPr>
            <a:spLocks noGrp="1"/>
          </p:cNvSpPr>
          <p:nvPr>
            <p:ph type="pic" sz="quarter" idx="45"/>
          </p:nvPr>
        </p:nvSpPr>
        <p:spPr>
          <a:xfrm>
            <a:off x="8207412"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p>
        </p:txBody>
      </p:sp>
      <p:sp>
        <p:nvSpPr>
          <p:cNvPr id="23" name="Text Placeholder 8">
            <a:extLst>
              <a:ext uri="{FF2B5EF4-FFF2-40B4-BE49-F238E27FC236}">
                <a16:creationId xmlns:a16="http://schemas.microsoft.com/office/drawing/2014/main" id="{5C2D6443-41AF-4535-B6F7-4BB6BE08976E}"/>
              </a:ext>
            </a:extLst>
          </p:cNvPr>
          <p:cNvSpPr>
            <a:spLocks noGrp="1"/>
          </p:cNvSpPr>
          <p:nvPr>
            <p:ph type="body" sz="quarter" idx="46" hasCustomPrompt="1"/>
          </p:nvPr>
        </p:nvSpPr>
        <p:spPr>
          <a:xfrm>
            <a:off x="10151313"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24" name="Text Placeholder 10">
            <a:extLst>
              <a:ext uri="{FF2B5EF4-FFF2-40B4-BE49-F238E27FC236}">
                <a16:creationId xmlns:a16="http://schemas.microsoft.com/office/drawing/2014/main" id="{A671736E-3711-4DA1-AF16-23EEC87C86C8}"/>
              </a:ext>
            </a:extLst>
          </p:cNvPr>
          <p:cNvSpPr>
            <a:spLocks noGrp="1"/>
          </p:cNvSpPr>
          <p:nvPr>
            <p:ph type="body" sz="quarter" idx="47" hasCustomPrompt="1"/>
          </p:nvPr>
        </p:nvSpPr>
        <p:spPr>
          <a:xfrm>
            <a:off x="10151313"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25" name="Picture Placeholder 15">
            <a:extLst>
              <a:ext uri="{FF2B5EF4-FFF2-40B4-BE49-F238E27FC236}">
                <a16:creationId xmlns:a16="http://schemas.microsoft.com/office/drawing/2014/main" id="{1FED522C-94B3-41E3-A83A-E03843DE7551}"/>
              </a:ext>
            </a:extLst>
          </p:cNvPr>
          <p:cNvSpPr>
            <a:spLocks noGrp="1"/>
          </p:cNvSpPr>
          <p:nvPr>
            <p:ph type="pic" sz="quarter" idx="48"/>
          </p:nvPr>
        </p:nvSpPr>
        <p:spPr>
          <a:xfrm>
            <a:off x="10151313"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p>
        </p:txBody>
      </p:sp>
    </p:spTree>
    <p:extLst>
      <p:ext uri="{BB962C8B-B14F-4D97-AF65-F5344CB8AC3E}">
        <p14:creationId xmlns:p14="http://schemas.microsoft.com/office/powerpoint/2010/main" val="3061294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360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54388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Half Image">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6F821722-FE34-4DE9-9836-565D865C1559}"/>
              </a:ext>
            </a:extLst>
          </p:cNvPr>
          <p:cNvSpPr>
            <a:spLocks noGrp="1"/>
          </p:cNvSpPr>
          <p:nvPr>
            <p:ph type="pic" sz="quarter" idx="13" hasCustomPrompt="1"/>
          </p:nvPr>
        </p:nvSpPr>
        <p:spPr>
          <a:xfrm>
            <a:off x="0" y="0"/>
            <a:ext cx="12192000" cy="6778800"/>
          </a:xfrm>
          <a:solidFill>
            <a:schemeClr val="bg1">
              <a:lumMod val="95000"/>
            </a:schemeClr>
          </a:solidFill>
        </p:spPr>
        <p:txBody>
          <a:bodyPr tIns="0" rIns="540000" anchor="ctr"/>
          <a:lstStyle>
            <a:lvl1pPr marL="0" indent="0" algn="r">
              <a:buNone/>
              <a:defRPr/>
            </a:lvl1pPr>
          </a:lstStyle>
          <a:p>
            <a:r>
              <a:rPr lang="en-US" noProof="0"/>
              <a:t>Insert or Drag and Drop your Photo</a:t>
            </a:r>
          </a:p>
        </p:txBody>
      </p:sp>
      <p:sp>
        <p:nvSpPr>
          <p:cNvPr id="13" name="Rectangle 12">
            <a:extLst>
              <a:ext uri="{FF2B5EF4-FFF2-40B4-BE49-F238E27FC236}">
                <a16:creationId xmlns:a16="http://schemas.microsoft.com/office/drawing/2014/main" id="{9BD909C6-0E9A-451D-91FD-B891A0C803D7}"/>
              </a:ext>
            </a:extLst>
          </p:cNvPr>
          <p:cNvSpPr/>
          <p:nvPr userDrawn="1"/>
        </p:nvSpPr>
        <p:spPr>
          <a:xfrm>
            <a:off x="0" y="6780458"/>
            <a:ext cx="12192000" cy="77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a:extLst>
              <a:ext uri="{FF2B5EF4-FFF2-40B4-BE49-F238E27FC236}">
                <a16:creationId xmlns:a16="http://schemas.microsoft.com/office/drawing/2014/main" id="{41A9BD7F-717A-4177-BAD1-D798AE60FFD0}"/>
              </a:ext>
            </a:extLst>
          </p:cNvPr>
          <p:cNvSpPr/>
          <p:nvPr userDrawn="1"/>
        </p:nvSpPr>
        <p:spPr>
          <a:xfrm>
            <a:off x="0" y="6780458"/>
            <a:ext cx="12204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144000" y="144000"/>
            <a:ext cx="4860000" cy="6480000"/>
          </a:xfrm>
          <a:solidFill>
            <a:schemeClr val="bg1"/>
          </a:solidFill>
          <a:ln>
            <a:noFill/>
          </a:ln>
        </p:spPr>
        <p:txBody>
          <a:bodyPr lIns="432000" tIns="72000" rIns="288000" bIns="1404000" anchor="b"/>
          <a:lstStyle>
            <a:lvl1pPr algn="l">
              <a:defRPr sz="5000">
                <a:solidFill>
                  <a:schemeClr val="tx1">
                    <a:lumMod val="75000"/>
                    <a:lumOff val="25000"/>
                  </a:schemeClr>
                </a:solidFill>
              </a:defRPr>
            </a:lvl1pPr>
          </a:lstStyle>
          <a:p>
            <a:r>
              <a:rPr lang="en-US" noProof="0"/>
              <a:t>Cover Title 2</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07606" y="5578496"/>
            <a:ext cx="3932788" cy="750814"/>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Picture Placeholder 5">
            <a:extLst>
              <a:ext uri="{FF2B5EF4-FFF2-40B4-BE49-F238E27FC236}">
                <a16:creationId xmlns:a16="http://schemas.microsoft.com/office/drawing/2014/main" id="{63EB74F7-DC44-48B1-8EF5-BD557540B41C}"/>
              </a:ext>
            </a:extLst>
          </p:cNvPr>
          <p:cNvSpPr>
            <a:spLocks noGrp="1"/>
          </p:cNvSpPr>
          <p:nvPr>
            <p:ph type="pic" sz="quarter" idx="14"/>
          </p:nvPr>
        </p:nvSpPr>
        <p:spPr>
          <a:xfrm>
            <a:off x="607606" y="764518"/>
            <a:ext cx="3932788" cy="2448000"/>
          </a:xfrm>
          <a:solidFill>
            <a:schemeClr val="bg1">
              <a:lumMod val="95000"/>
            </a:schemeClr>
          </a:solidFill>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14544456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216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148060"/>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748372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9322B50D-6A7D-41C6-BA57-613BC231DF36}"/>
              </a:ext>
            </a:extLst>
          </p:cNvPr>
          <p:cNvSpPr>
            <a:spLocks noGrp="1"/>
          </p:cNvSpPr>
          <p:nvPr>
            <p:ph type="body" idx="1"/>
          </p:nvPr>
        </p:nvSpPr>
        <p:spPr>
          <a:xfrm>
            <a:off x="432000" y="1152000"/>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p:nvPr>
        </p:nvSpPr>
        <p:spPr>
          <a:xfrm>
            <a:off x="432000" y="1584000"/>
            <a:ext cx="5472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9">
            <a:extLst>
              <a:ext uri="{FF2B5EF4-FFF2-40B4-BE49-F238E27FC236}">
                <a16:creationId xmlns:a16="http://schemas.microsoft.com/office/drawing/2014/main" id="{9337FD81-6DFD-43B7-A7D9-59E45ECDF39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a:t>Add a footer</a:t>
            </a:r>
          </a:p>
        </p:txBody>
      </p:sp>
      <p:sp>
        <p:nvSpPr>
          <p:cNvPr id="11" name="Slide Number Placeholder 10">
            <a:extLst>
              <a:ext uri="{FF2B5EF4-FFF2-40B4-BE49-F238E27FC236}">
                <a16:creationId xmlns:a16="http://schemas.microsoft.com/office/drawing/2014/main" id="{F17B7460-0559-435A-9C2F-1B12BC6CE184}"/>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a:p>
        </p:txBody>
      </p:sp>
      <p:cxnSp>
        <p:nvCxnSpPr>
          <p:cNvPr id="9" name="Straight Connector 8">
            <a:extLst>
              <a:ext uri="{FF2B5EF4-FFF2-40B4-BE49-F238E27FC236}">
                <a16:creationId xmlns:a16="http://schemas.microsoft.com/office/drawing/2014/main" id="{0A0FADEC-BFBD-4A6E-B51C-B0DFD4C804F5}"/>
              </a:ext>
              <a:ext uri="{C183D7F6-B498-43B3-948B-1728B52AA6E4}">
                <adec:decorative xmlns:adec="http://schemas.microsoft.com/office/drawing/2017/decorative" val="1"/>
              </a:ext>
            </a:extLst>
          </p:cNvPr>
          <p:cNvCxnSpPr>
            <a:cxnSpLocks/>
          </p:cNvCxnSpPr>
          <p:nvPr userDrawn="1"/>
        </p:nvCxnSpPr>
        <p:spPr>
          <a:xfrm>
            <a:off x="6101944" y="2185851"/>
            <a:ext cx="0" cy="262730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C47312EC-14D6-4EE3-84DF-5BE8F35DD85E}"/>
              </a:ext>
            </a:extLst>
          </p:cNvPr>
          <p:cNvSpPr>
            <a:spLocks noGrp="1"/>
          </p:cNvSpPr>
          <p:nvPr>
            <p:ph type="body" sz="quarter" idx="3"/>
          </p:nvPr>
        </p:nvSpPr>
        <p:spPr>
          <a:xfrm>
            <a:off x="6300000" y="1152000"/>
            <a:ext cx="5472000" cy="360000"/>
          </a:xfrm>
        </p:spPr>
        <p:txBody>
          <a:bodyPr vert="horz" lIns="0" tIns="0" rIns="0" bIns="0" rtlCol="0" anchor="t">
            <a:noAutofit/>
          </a:bodyPr>
          <a:lstStyle>
            <a:lvl1pPr marL="0" indent="0">
              <a:buNone/>
              <a:defRPr lang="en-US" sz="2400" b="1"/>
            </a:lvl1pPr>
          </a:lstStyle>
          <a:p>
            <a:pPr marL="266700" lvl="0" indent="-266700"/>
            <a:r>
              <a:rPr lang="en-US" noProof="0"/>
              <a:t>Click to edit Master text styles</a:t>
            </a:r>
          </a:p>
        </p:txBody>
      </p:sp>
      <p:sp>
        <p:nvSpPr>
          <p:cNvPr id="14" name="Content Placeholder 5">
            <a:extLst>
              <a:ext uri="{FF2B5EF4-FFF2-40B4-BE49-F238E27FC236}">
                <a16:creationId xmlns:a16="http://schemas.microsoft.com/office/drawing/2014/main" id="{D2E4423B-993A-4321-BD96-12519C601A1E}"/>
              </a:ext>
            </a:extLst>
          </p:cNvPr>
          <p:cNvSpPr>
            <a:spLocks noGrp="1"/>
          </p:cNvSpPr>
          <p:nvPr>
            <p:ph sz="quarter" idx="4"/>
          </p:nvPr>
        </p:nvSpPr>
        <p:spPr>
          <a:xfrm>
            <a:off x="6288002" y="1581663"/>
            <a:ext cx="5483998" cy="4608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139098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a:p>
        </p:txBody>
      </p:sp>
    </p:spTree>
    <p:extLst>
      <p:ext uri="{BB962C8B-B14F-4D97-AF65-F5344CB8AC3E}">
        <p14:creationId xmlns:p14="http://schemas.microsoft.com/office/powerpoint/2010/main" val="15058552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a:p>
        </p:txBody>
      </p:sp>
    </p:spTree>
    <p:extLst>
      <p:ext uri="{BB962C8B-B14F-4D97-AF65-F5344CB8AC3E}">
        <p14:creationId xmlns:p14="http://schemas.microsoft.com/office/powerpoint/2010/main" val="28818811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380D91F-8335-4C39-A703-5F4EE36875C8}"/>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a:t>Add a footer</a:t>
            </a:r>
          </a:p>
        </p:txBody>
      </p:sp>
      <p:sp>
        <p:nvSpPr>
          <p:cNvPr id="6" name="Slide Number Placeholder 5">
            <a:extLst>
              <a:ext uri="{FF2B5EF4-FFF2-40B4-BE49-F238E27FC236}">
                <a16:creationId xmlns:a16="http://schemas.microsoft.com/office/drawing/2014/main" id="{ADB88685-006A-43C3-A850-F409CF02FC40}"/>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a:p>
        </p:txBody>
      </p:sp>
    </p:spTree>
    <p:extLst>
      <p:ext uri="{BB962C8B-B14F-4D97-AF65-F5344CB8AC3E}">
        <p14:creationId xmlns:p14="http://schemas.microsoft.com/office/powerpoint/2010/main" val="11397670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6F821722-FE34-4DE9-9836-565D865C1559}"/>
              </a:ext>
            </a:extLst>
          </p:cNvPr>
          <p:cNvSpPr>
            <a:spLocks noGrp="1"/>
          </p:cNvSpPr>
          <p:nvPr>
            <p:ph type="pic" sz="quarter" idx="13" hasCustomPrompt="1"/>
          </p:nvPr>
        </p:nvSpPr>
        <p:spPr>
          <a:xfrm>
            <a:off x="0" y="0"/>
            <a:ext cx="12192000" cy="6778800"/>
          </a:xfrm>
          <a:solidFill>
            <a:schemeClr val="bg1">
              <a:lumMod val="95000"/>
            </a:schemeClr>
          </a:solidFill>
        </p:spPr>
        <p:txBody>
          <a:bodyPr tIns="1116000" rIns="0" anchor="t"/>
          <a:lstStyle>
            <a:lvl1pPr marL="0" indent="0" algn="ctr">
              <a:buNone/>
              <a:defRPr/>
            </a:lvl1pPr>
          </a:lstStyle>
          <a:p>
            <a:r>
              <a:rPr lang="en-US" noProof="0"/>
              <a:t>Insert or Drag and Drop your Photo</a:t>
            </a:r>
          </a:p>
        </p:txBody>
      </p:sp>
      <p:sp>
        <p:nvSpPr>
          <p:cNvPr id="13" name="Rectangle 12">
            <a:extLst>
              <a:ext uri="{FF2B5EF4-FFF2-40B4-BE49-F238E27FC236}">
                <a16:creationId xmlns:a16="http://schemas.microsoft.com/office/drawing/2014/main" id="{9BD909C6-0E9A-451D-91FD-B891A0C803D7}"/>
              </a:ext>
            </a:extLst>
          </p:cNvPr>
          <p:cNvSpPr/>
          <p:nvPr userDrawn="1"/>
        </p:nvSpPr>
        <p:spPr>
          <a:xfrm>
            <a:off x="0" y="6780458"/>
            <a:ext cx="12192000" cy="77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a:extLst>
              <a:ext uri="{FF2B5EF4-FFF2-40B4-BE49-F238E27FC236}">
                <a16:creationId xmlns:a16="http://schemas.microsoft.com/office/drawing/2014/main" id="{41A9BD7F-717A-4177-BAD1-D798AE60FFD0}"/>
              </a:ext>
            </a:extLst>
          </p:cNvPr>
          <p:cNvSpPr/>
          <p:nvPr userDrawn="1"/>
        </p:nvSpPr>
        <p:spPr>
          <a:xfrm>
            <a:off x="0" y="6780458"/>
            <a:ext cx="12204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144000" y="144000"/>
            <a:ext cx="4860000" cy="6480000"/>
          </a:xfrm>
          <a:solidFill>
            <a:schemeClr val="bg1"/>
          </a:solidFill>
          <a:ln>
            <a:noFill/>
          </a:ln>
        </p:spPr>
        <p:txBody>
          <a:bodyPr lIns="432000" tIns="72000" rIns="288000" bIns="2448000" anchor="b"/>
          <a:lstStyle>
            <a:lvl1pPr algn="l">
              <a:defRPr sz="6600">
                <a:solidFill>
                  <a:schemeClr val="tx1">
                    <a:lumMod val="75000"/>
                    <a:lumOff val="25000"/>
                  </a:schemeClr>
                </a:solidFill>
              </a:defRPr>
            </a:lvl1pPr>
          </a:lstStyle>
          <a:p>
            <a:r>
              <a:rPr lang="en-US" noProof="0"/>
              <a:t>Thank You</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1038224" y="4504149"/>
            <a:ext cx="3349381" cy="252000"/>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5" name="Text Placeholder 4">
            <a:extLst>
              <a:ext uri="{FF2B5EF4-FFF2-40B4-BE49-F238E27FC236}">
                <a16:creationId xmlns:a16="http://schemas.microsoft.com/office/drawing/2014/main" id="{4BFF1D51-2F23-4712-A1F0-725B32B9F42F}"/>
              </a:ext>
            </a:extLst>
          </p:cNvPr>
          <p:cNvSpPr>
            <a:spLocks noGrp="1"/>
          </p:cNvSpPr>
          <p:nvPr>
            <p:ph type="body" sz="quarter" idx="15" hasCustomPrompt="1"/>
          </p:nvPr>
        </p:nvSpPr>
        <p:spPr>
          <a:xfrm>
            <a:off x="1038224" y="4908147"/>
            <a:ext cx="3349381"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a:t>
            </a:r>
          </a:p>
        </p:txBody>
      </p:sp>
      <p:sp>
        <p:nvSpPr>
          <p:cNvPr id="11" name="Text Placeholder 10">
            <a:extLst>
              <a:ext uri="{FF2B5EF4-FFF2-40B4-BE49-F238E27FC236}">
                <a16:creationId xmlns:a16="http://schemas.microsoft.com/office/drawing/2014/main" id="{3BDABCD1-5D5B-40B2-8066-B5C93CEEC105}"/>
              </a:ext>
            </a:extLst>
          </p:cNvPr>
          <p:cNvSpPr>
            <a:spLocks noGrp="1"/>
          </p:cNvSpPr>
          <p:nvPr>
            <p:ph type="body" sz="quarter" idx="16" hasCustomPrompt="1"/>
          </p:nvPr>
        </p:nvSpPr>
        <p:spPr>
          <a:xfrm>
            <a:off x="1038631" y="5312145"/>
            <a:ext cx="3349381" cy="252000"/>
          </a:xfrm>
        </p:spPr>
        <p:txBody>
          <a:bodyPr/>
          <a:lstStyle>
            <a:lvl1pPr marL="0" indent="0">
              <a:buNone/>
              <a:defRPr/>
            </a:lvl1pPr>
          </a:lstStyle>
          <a:p>
            <a:pPr lvl="0"/>
            <a:r>
              <a:rPr lang="en-US" noProof="0"/>
              <a:t>Email</a:t>
            </a:r>
          </a:p>
        </p:txBody>
      </p:sp>
      <p:sp>
        <p:nvSpPr>
          <p:cNvPr id="16" name="Text Placeholder 15">
            <a:extLst>
              <a:ext uri="{FF2B5EF4-FFF2-40B4-BE49-F238E27FC236}">
                <a16:creationId xmlns:a16="http://schemas.microsoft.com/office/drawing/2014/main" id="{38902124-F995-42DE-9ABC-A5670119893D}"/>
              </a:ext>
            </a:extLst>
          </p:cNvPr>
          <p:cNvSpPr>
            <a:spLocks noGrp="1"/>
          </p:cNvSpPr>
          <p:nvPr>
            <p:ph type="body" sz="quarter" idx="17" hasCustomPrompt="1"/>
          </p:nvPr>
        </p:nvSpPr>
        <p:spPr>
          <a:xfrm>
            <a:off x="1026094" y="5715370"/>
            <a:ext cx="3350644" cy="252413"/>
          </a:xfrm>
        </p:spPr>
        <p:txBody>
          <a:bodyPr/>
          <a:lstStyle>
            <a:lvl1pPr marL="0" indent="0">
              <a:buNone/>
              <a:defRPr/>
            </a:lvl1pPr>
          </a:lstStyle>
          <a:p>
            <a:pPr lvl="0"/>
            <a:r>
              <a:rPr lang="en-US" noProof="0"/>
              <a:t>Website</a:t>
            </a:r>
          </a:p>
        </p:txBody>
      </p:sp>
    </p:spTree>
    <p:extLst>
      <p:ext uri="{BB962C8B-B14F-4D97-AF65-F5344CB8AC3E}">
        <p14:creationId xmlns:p14="http://schemas.microsoft.com/office/powerpoint/2010/main" val="31047434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F9ABA0-4960-4BBE-9249-3B9F526B543D}"/>
              </a:ext>
            </a:extLst>
          </p:cNvPr>
          <p:cNvSpPr/>
          <p:nvPr userDrawn="1"/>
        </p:nvSpPr>
        <p:spPr>
          <a:xfrm>
            <a:off x="0" y="0"/>
            <a:ext cx="12204000" cy="6773258"/>
          </a:xfrm>
          <a:prstGeom prst="rect">
            <a:avLst/>
          </a:prstGeom>
          <a:solidFill>
            <a:schemeClr val="accent1">
              <a:lumMod val="50000"/>
              <a:alpha val="2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144000" y="3163899"/>
            <a:ext cx="4860000" cy="1800000"/>
          </a:xfrm>
          <a:solidFill>
            <a:schemeClr val="bg1"/>
          </a:solidFill>
          <a:ln>
            <a:noFill/>
          </a:ln>
        </p:spPr>
        <p:txBody>
          <a:bodyPr lIns="180000" tIns="72000" rIns="180000" bIns="72000" anchor="ctr"/>
          <a:lstStyle>
            <a:lvl1pPr algn="l">
              <a:defRPr sz="5000">
                <a:solidFill>
                  <a:schemeClr val="tx1">
                    <a:lumMod val="75000"/>
                    <a:lumOff val="25000"/>
                  </a:schemeClr>
                </a:solidFill>
              </a:defRPr>
            </a:lvl1pPr>
          </a:lstStyle>
          <a:p>
            <a:r>
              <a:rPr lang="en-US" noProof="0"/>
              <a:t>Cover Title 1</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44000" y="5119698"/>
            <a:ext cx="4860000" cy="836602"/>
          </a:xfrm>
          <a:solidFill>
            <a:schemeClr val="bg1"/>
          </a:solidFill>
        </p:spPr>
        <p:txBody>
          <a:bodyPr lIns="180000" tIns="72000" rIns="180000" bIns="72000" anchor="ctr"/>
          <a:lstStyle>
            <a:lvl1pPr marL="0" indent="0" algn="l">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2" name="Rectangle 11">
            <a:extLst>
              <a:ext uri="{FF2B5EF4-FFF2-40B4-BE49-F238E27FC236}">
                <a16:creationId xmlns:a16="http://schemas.microsoft.com/office/drawing/2014/main" id="{3114E411-DCD8-47C4-8385-C03FBB18B180}"/>
              </a:ext>
            </a:extLst>
          </p:cNvPr>
          <p:cNvSpPr/>
          <p:nvPr userDrawn="1"/>
        </p:nvSpPr>
        <p:spPr>
          <a:xfrm>
            <a:off x="0" y="6780458"/>
            <a:ext cx="12192000" cy="77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Rectangle 12">
            <a:extLst>
              <a:ext uri="{FF2B5EF4-FFF2-40B4-BE49-F238E27FC236}">
                <a16:creationId xmlns:a16="http://schemas.microsoft.com/office/drawing/2014/main" id="{D5BF3746-E60B-4321-998E-07F04440CEAC}"/>
              </a:ext>
            </a:extLst>
          </p:cNvPr>
          <p:cNvSpPr/>
          <p:nvPr userDrawn="1"/>
        </p:nvSpPr>
        <p:spPr>
          <a:xfrm>
            <a:off x="0" y="6780458"/>
            <a:ext cx="12204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8" name="Group 7" descr="Accent image brackets&#10;">
            <a:extLst>
              <a:ext uri="{FF2B5EF4-FFF2-40B4-BE49-F238E27FC236}">
                <a16:creationId xmlns:a16="http://schemas.microsoft.com/office/drawing/2014/main" id="{C76F92B7-6C7B-47FA-99F4-C2B7B3F6DEC5}"/>
              </a:ext>
              <a:ext uri="{C183D7F6-B498-43B3-948B-1728B52AA6E4}">
                <adec:decorative xmlns:adec="http://schemas.microsoft.com/office/drawing/2017/decorative" val="1"/>
              </a:ext>
            </a:extLst>
          </p:cNvPr>
          <p:cNvGrpSpPr/>
          <p:nvPr userDrawn="1"/>
        </p:nvGrpSpPr>
        <p:grpSpPr>
          <a:xfrm>
            <a:off x="144000" y="144000"/>
            <a:ext cx="4860000" cy="6498000"/>
            <a:chOff x="408650" y="404285"/>
            <a:chExt cx="4330700" cy="3164637"/>
          </a:xfrm>
        </p:grpSpPr>
        <p:sp>
          <p:nvSpPr>
            <p:cNvPr id="9" name="Rectangle 6">
              <a:extLst>
                <a:ext uri="{FF2B5EF4-FFF2-40B4-BE49-F238E27FC236}">
                  <a16:creationId xmlns:a16="http://schemas.microsoft.com/office/drawing/2014/main" id="{3C768717-8441-4105-AF79-95C8C7634CEF}"/>
                </a:ext>
              </a:extLst>
            </p:cNvPr>
            <p:cNvSpPr/>
            <p:nvPr/>
          </p:nvSpPr>
          <p:spPr>
            <a:xfrm>
              <a:off x="408650" y="3386488"/>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Rectangle 6">
              <a:extLst>
                <a:ext uri="{FF2B5EF4-FFF2-40B4-BE49-F238E27FC236}">
                  <a16:creationId xmlns:a16="http://schemas.microsoft.com/office/drawing/2014/main" id="{0AF2D9B2-503F-41FB-981B-EBBEF4D0D01D}"/>
                </a:ext>
              </a:extLst>
            </p:cNvPr>
            <p:cNvSpPr/>
            <p:nvPr/>
          </p:nvSpPr>
          <p:spPr>
            <a:xfrm flipV="1">
              <a:off x="408650" y="404285"/>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Tree>
    <p:extLst>
      <p:ext uri="{BB962C8B-B14F-4D97-AF65-F5344CB8AC3E}">
        <p14:creationId xmlns:p14="http://schemas.microsoft.com/office/powerpoint/2010/main" val="29250711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AE6A42-8962-4702-8E68-FB78280BAD08}"/>
              </a:ext>
            </a:extLst>
          </p:cNvPr>
          <p:cNvSpPr/>
          <p:nvPr userDrawn="1"/>
        </p:nvSpPr>
        <p:spPr>
          <a:xfrm>
            <a:off x="0" y="-1"/>
            <a:ext cx="12192000" cy="6013451"/>
          </a:xfrm>
          <a:prstGeom prst="rect">
            <a:avLst/>
          </a:prstGeom>
          <a:solidFill>
            <a:schemeClr val="accent1">
              <a:lumMod val="50000"/>
              <a:alpha val="2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189200" y="163897"/>
            <a:ext cx="4860000" cy="5724000"/>
          </a:xfrm>
          <a:solidFill>
            <a:schemeClr val="bg1"/>
          </a:solidFill>
          <a:ln>
            <a:noFill/>
          </a:ln>
        </p:spPr>
        <p:txBody>
          <a:bodyPr lIns="432000" tIns="72000" rIns="288000" bIns="1404000" anchor="b"/>
          <a:lstStyle>
            <a:lvl1pPr algn="l">
              <a:defRPr sz="5000">
                <a:solidFill>
                  <a:schemeClr val="tx1">
                    <a:lumMod val="75000"/>
                    <a:lumOff val="25000"/>
                  </a:schemeClr>
                </a:solidFill>
              </a:defRPr>
            </a:lvl1pPr>
          </a:lstStyle>
          <a:p>
            <a:r>
              <a:rPr lang="en-US" noProof="0"/>
              <a:t>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652806" y="4837186"/>
            <a:ext cx="3932788" cy="750814"/>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AE6A6BE3-DFA9-4797-868F-D23E7118FAB9}"/>
              </a:ext>
            </a:extLst>
          </p:cNvPr>
          <p:cNvSpPr>
            <a:spLocks noGrp="1"/>
          </p:cNvSpPr>
          <p:nvPr>
            <p:ph type="sldNum" sz="quarter" idx="11"/>
          </p:nvPr>
        </p:nvSpPr>
        <p:spPr>
          <a:xfrm>
            <a:off x="11409431" y="6213621"/>
            <a:ext cx="537262" cy="365125"/>
          </a:xfrm>
        </p:spPr>
        <p:txBody>
          <a:bodyPr/>
          <a:lstStyle/>
          <a:p>
            <a:fld id="{19B51A1E-902D-48AF-9020-955120F399B6}" type="slidenum">
              <a:rPr lang="en-US" noProof="0" smtClean="0"/>
              <a:pPr/>
              <a:t>‹#›</a:t>
            </a:fld>
            <a:endParaRPr lang="en-US" noProof="0"/>
          </a:p>
        </p:txBody>
      </p:sp>
      <p:sp>
        <p:nvSpPr>
          <p:cNvPr id="9" name="Footer Placeholder 8">
            <a:extLst>
              <a:ext uri="{FF2B5EF4-FFF2-40B4-BE49-F238E27FC236}">
                <a16:creationId xmlns:a16="http://schemas.microsoft.com/office/drawing/2014/main" id="{827C91B9-2B28-435F-8A65-9FB91CE2F765}"/>
              </a:ext>
            </a:extLst>
          </p:cNvPr>
          <p:cNvSpPr>
            <a:spLocks noGrp="1"/>
          </p:cNvSpPr>
          <p:nvPr>
            <p:ph type="ftr" sz="quarter" idx="12"/>
          </p:nvPr>
        </p:nvSpPr>
        <p:spPr/>
        <p:txBody>
          <a:bodyPr/>
          <a:lstStyle/>
          <a:p>
            <a:r>
              <a:rPr lang="en-US" noProof="0"/>
              <a:t>Add a footer</a:t>
            </a:r>
          </a:p>
        </p:txBody>
      </p:sp>
    </p:spTree>
    <p:extLst>
      <p:ext uri="{BB962C8B-B14F-4D97-AF65-F5344CB8AC3E}">
        <p14:creationId xmlns:p14="http://schemas.microsoft.com/office/powerpoint/2010/main" val="10248439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54DF6A-4172-4D5F-A3ED-02BB36DE79DA}"/>
              </a:ext>
            </a:extLst>
          </p:cNvPr>
          <p:cNvSpPr/>
          <p:nvPr userDrawn="1"/>
        </p:nvSpPr>
        <p:spPr>
          <a:xfrm>
            <a:off x="0" y="0"/>
            <a:ext cx="12192000" cy="6013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Slide Number Placeholder 4">
            <a:extLst>
              <a:ext uri="{FF2B5EF4-FFF2-40B4-BE49-F238E27FC236}">
                <a16:creationId xmlns:a16="http://schemas.microsoft.com/office/drawing/2014/main" id="{AE6A6BE3-DFA9-4797-868F-D23E7118FAB9}"/>
              </a:ext>
            </a:extLst>
          </p:cNvPr>
          <p:cNvSpPr>
            <a:spLocks noGrp="1"/>
          </p:cNvSpPr>
          <p:nvPr>
            <p:ph type="sldNum" sz="quarter" idx="11"/>
          </p:nvPr>
        </p:nvSpPr>
        <p:spPr/>
        <p:txBody>
          <a:bodyPr/>
          <a:lstStyle/>
          <a:p>
            <a:fld id="{19B51A1E-902D-48AF-9020-955120F399B6}" type="slidenum">
              <a:rPr lang="en-US" noProof="0" smtClean="0"/>
              <a:pPr/>
              <a:t>‹#›</a:t>
            </a:fld>
            <a:endParaRPr lang="en-US" noProof="0"/>
          </a:p>
        </p:txBody>
      </p:sp>
      <p:sp>
        <p:nvSpPr>
          <p:cNvPr id="9" name="Footer Placeholder 8">
            <a:extLst>
              <a:ext uri="{FF2B5EF4-FFF2-40B4-BE49-F238E27FC236}">
                <a16:creationId xmlns:a16="http://schemas.microsoft.com/office/drawing/2014/main" id="{827C91B9-2B28-435F-8A65-9FB91CE2F765}"/>
              </a:ext>
            </a:extLst>
          </p:cNvPr>
          <p:cNvSpPr>
            <a:spLocks noGrp="1"/>
          </p:cNvSpPr>
          <p:nvPr>
            <p:ph type="ftr" sz="quarter" idx="12"/>
          </p:nvPr>
        </p:nvSpPr>
        <p:spPr/>
        <p:txBody>
          <a:bodyPr/>
          <a:lstStyle/>
          <a:p>
            <a:r>
              <a:rPr lang="en-US" noProof="0"/>
              <a:t>Add a footer</a:t>
            </a:r>
          </a:p>
        </p:txBody>
      </p:sp>
      <p:sp>
        <p:nvSpPr>
          <p:cNvPr id="11" name="Text Placeholder 3">
            <a:extLst>
              <a:ext uri="{FF2B5EF4-FFF2-40B4-BE49-F238E27FC236}">
                <a16:creationId xmlns:a16="http://schemas.microsoft.com/office/drawing/2014/main" id="{DF07348F-72DF-4462-A032-32D81AA8FB6A}"/>
              </a:ext>
            </a:extLst>
          </p:cNvPr>
          <p:cNvSpPr>
            <a:spLocks noGrp="1"/>
          </p:cNvSpPr>
          <p:nvPr>
            <p:ph type="body" sz="half" idx="2"/>
          </p:nvPr>
        </p:nvSpPr>
        <p:spPr>
          <a:xfrm>
            <a:off x="142800" y="2636518"/>
            <a:ext cx="4848203" cy="3232469"/>
          </a:xfrm>
          <a:solidFill>
            <a:schemeClr val="bg1"/>
          </a:solidFill>
        </p:spPr>
        <p:txBody>
          <a:bodyPr lIns="457200" tIns="18288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4" name="Title 1">
            <a:extLst>
              <a:ext uri="{FF2B5EF4-FFF2-40B4-BE49-F238E27FC236}">
                <a16:creationId xmlns:a16="http://schemas.microsoft.com/office/drawing/2014/main" id="{931CBEE8-3214-4A3C-B723-D07BA0805E2D}"/>
              </a:ext>
            </a:extLst>
          </p:cNvPr>
          <p:cNvSpPr>
            <a:spLocks noGrp="1"/>
          </p:cNvSpPr>
          <p:nvPr>
            <p:ph type="title"/>
          </p:nvPr>
        </p:nvSpPr>
        <p:spPr>
          <a:xfrm>
            <a:off x="142800" y="457200"/>
            <a:ext cx="4848203" cy="2179318"/>
          </a:xfrm>
          <a:solidFill>
            <a:schemeClr val="bg1"/>
          </a:solidFill>
        </p:spPr>
        <p:txBody>
          <a:bodyPr lIns="457200" bIns="182880" anchor="b"/>
          <a:lstStyle>
            <a:lvl1pPr>
              <a:defRPr sz="3200"/>
            </a:lvl1pPr>
          </a:lstStyle>
          <a:p>
            <a:r>
              <a:rPr lang="en-US" noProof="0"/>
              <a:t>Click to edit Master title style</a:t>
            </a:r>
          </a:p>
        </p:txBody>
      </p:sp>
      <p:sp>
        <p:nvSpPr>
          <p:cNvPr id="15" name="Content Placeholder 2">
            <a:extLst>
              <a:ext uri="{FF2B5EF4-FFF2-40B4-BE49-F238E27FC236}">
                <a16:creationId xmlns:a16="http://schemas.microsoft.com/office/drawing/2014/main" id="{2055B4F8-B74A-49D7-8E56-9627BCFF69B6}"/>
              </a:ext>
            </a:extLst>
          </p:cNvPr>
          <p:cNvSpPr>
            <a:spLocks noGrp="1"/>
          </p:cNvSpPr>
          <p:nvPr>
            <p:ph idx="1"/>
          </p:nvPr>
        </p:nvSpPr>
        <p:spPr>
          <a:xfrm>
            <a:off x="5183188" y="457201"/>
            <a:ext cx="6866012" cy="5403850"/>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883981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54DF6A-4172-4D5F-A3ED-02BB36DE79DA}"/>
              </a:ext>
            </a:extLst>
          </p:cNvPr>
          <p:cNvSpPr/>
          <p:nvPr userDrawn="1"/>
        </p:nvSpPr>
        <p:spPr>
          <a:xfrm>
            <a:off x="0" y="0"/>
            <a:ext cx="12192000" cy="6013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Slide Number Placeholder 4">
            <a:extLst>
              <a:ext uri="{FF2B5EF4-FFF2-40B4-BE49-F238E27FC236}">
                <a16:creationId xmlns:a16="http://schemas.microsoft.com/office/drawing/2014/main" id="{AE6A6BE3-DFA9-4797-868F-D23E7118FAB9}"/>
              </a:ext>
            </a:extLst>
          </p:cNvPr>
          <p:cNvSpPr>
            <a:spLocks noGrp="1"/>
          </p:cNvSpPr>
          <p:nvPr>
            <p:ph type="sldNum" sz="quarter" idx="11"/>
          </p:nvPr>
        </p:nvSpPr>
        <p:spPr/>
        <p:txBody>
          <a:bodyPr/>
          <a:lstStyle/>
          <a:p>
            <a:fld id="{19B51A1E-902D-48AF-9020-955120F399B6}" type="slidenum">
              <a:rPr lang="en-US" noProof="0" smtClean="0"/>
              <a:pPr/>
              <a:t>‹#›</a:t>
            </a:fld>
            <a:endParaRPr lang="en-US" noProof="0"/>
          </a:p>
        </p:txBody>
      </p:sp>
      <p:sp>
        <p:nvSpPr>
          <p:cNvPr id="9" name="Footer Placeholder 8">
            <a:extLst>
              <a:ext uri="{FF2B5EF4-FFF2-40B4-BE49-F238E27FC236}">
                <a16:creationId xmlns:a16="http://schemas.microsoft.com/office/drawing/2014/main" id="{827C91B9-2B28-435F-8A65-9FB91CE2F765}"/>
              </a:ext>
            </a:extLst>
          </p:cNvPr>
          <p:cNvSpPr>
            <a:spLocks noGrp="1"/>
          </p:cNvSpPr>
          <p:nvPr>
            <p:ph type="ftr" sz="quarter" idx="12"/>
          </p:nvPr>
        </p:nvSpPr>
        <p:spPr/>
        <p:txBody>
          <a:bodyPr/>
          <a:lstStyle/>
          <a:p>
            <a:r>
              <a:rPr lang="en-US" noProof="0"/>
              <a:t>Add a footer</a:t>
            </a:r>
          </a:p>
        </p:txBody>
      </p:sp>
      <p:sp>
        <p:nvSpPr>
          <p:cNvPr id="11" name="Text Placeholder 3">
            <a:extLst>
              <a:ext uri="{FF2B5EF4-FFF2-40B4-BE49-F238E27FC236}">
                <a16:creationId xmlns:a16="http://schemas.microsoft.com/office/drawing/2014/main" id="{DF07348F-72DF-4462-A032-32D81AA8FB6A}"/>
              </a:ext>
            </a:extLst>
          </p:cNvPr>
          <p:cNvSpPr>
            <a:spLocks noGrp="1"/>
          </p:cNvSpPr>
          <p:nvPr>
            <p:ph type="body" sz="half" idx="2"/>
          </p:nvPr>
        </p:nvSpPr>
        <p:spPr>
          <a:xfrm>
            <a:off x="142800" y="2636518"/>
            <a:ext cx="4848203" cy="3232469"/>
          </a:xfrm>
          <a:solidFill>
            <a:schemeClr val="bg1"/>
          </a:solidFill>
        </p:spPr>
        <p:txBody>
          <a:bodyPr lIns="457200" tIns="18288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4" name="Title 1">
            <a:extLst>
              <a:ext uri="{FF2B5EF4-FFF2-40B4-BE49-F238E27FC236}">
                <a16:creationId xmlns:a16="http://schemas.microsoft.com/office/drawing/2014/main" id="{931CBEE8-3214-4A3C-B723-D07BA0805E2D}"/>
              </a:ext>
            </a:extLst>
          </p:cNvPr>
          <p:cNvSpPr>
            <a:spLocks noGrp="1"/>
          </p:cNvSpPr>
          <p:nvPr>
            <p:ph type="title"/>
          </p:nvPr>
        </p:nvSpPr>
        <p:spPr>
          <a:xfrm>
            <a:off x="142800" y="457200"/>
            <a:ext cx="4848203" cy="2179318"/>
          </a:xfrm>
          <a:solidFill>
            <a:schemeClr val="bg1"/>
          </a:solidFill>
        </p:spPr>
        <p:txBody>
          <a:bodyPr lIns="457200" bIns="182880" anchor="b"/>
          <a:lstStyle>
            <a:lvl1pPr>
              <a:defRPr sz="3200"/>
            </a:lvl1pPr>
          </a:lstStyle>
          <a:p>
            <a:r>
              <a:rPr lang="en-US" noProof="0"/>
              <a:t>Click to edit Master title style</a:t>
            </a:r>
          </a:p>
        </p:txBody>
      </p:sp>
      <p:sp>
        <p:nvSpPr>
          <p:cNvPr id="8" name="Picture Placeholder 2">
            <a:extLst>
              <a:ext uri="{FF2B5EF4-FFF2-40B4-BE49-F238E27FC236}">
                <a16:creationId xmlns:a16="http://schemas.microsoft.com/office/drawing/2014/main" id="{142253A3-E01E-4F41-A614-A428B7D36E8F}"/>
              </a:ext>
            </a:extLst>
          </p:cNvPr>
          <p:cNvSpPr>
            <a:spLocks noGrp="1"/>
          </p:cNvSpPr>
          <p:nvPr>
            <p:ph type="pic" idx="1"/>
          </p:nvPr>
        </p:nvSpPr>
        <p:spPr>
          <a:xfrm>
            <a:off x="5183188" y="457201"/>
            <a:ext cx="6866012"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p>
        </p:txBody>
      </p:sp>
    </p:spTree>
    <p:extLst>
      <p:ext uri="{BB962C8B-B14F-4D97-AF65-F5344CB8AC3E}">
        <p14:creationId xmlns:p14="http://schemas.microsoft.com/office/powerpoint/2010/main" val="3863845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no Header">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71E5E3D-6A1C-49BA-9E11-FC053AD81804}"/>
              </a:ext>
            </a:extLst>
          </p:cNvPr>
          <p:cNvSpPr>
            <a:spLocks noGrp="1"/>
          </p:cNvSpPr>
          <p:nvPr>
            <p:ph type="pic" sz="quarter" idx="13" hasCustomPrompt="1"/>
          </p:nvPr>
        </p:nvSpPr>
        <p:spPr>
          <a:xfrm>
            <a:off x="0" y="0"/>
            <a:ext cx="12192000" cy="6013450"/>
          </a:xfrm>
          <a:solidFill>
            <a:schemeClr val="bg1">
              <a:lumMod val="95000"/>
            </a:schemeClr>
          </a:solidFill>
        </p:spPr>
        <p:txBody>
          <a:bodyPr lIns="576000" tIns="0" rIns="36000" bIns="0" anchor="ctr"/>
          <a:lstStyle>
            <a:lvl1pPr marL="0" indent="0" algn="l">
              <a:buNone/>
              <a:defRPr/>
            </a:lvl1pPr>
          </a:lstStyle>
          <a:p>
            <a:r>
              <a:rPr lang="en-US" noProof="0"/>
              <a:t>Insert or Drag and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189200" y="163897"/>
            <a:ext cx="4860000" cy="5724000"/>
          </a:xfrm>
          <a:solidFill>
            <a:schemeClr val="bg1"/>
          </a:solidFill>
          <a:ln>
            <a:noFill/>
          </a:ln>
        </p:spPr>
        <p:txBody>
          <a:bodyPr lIns="432000" tIns="72000" rIns="288000" bIns="1404000" anchor="b"/>
          <a:lstStyle>
            <a:lvl1pPr algn="l">
              <a:defRPr sz="5000">
                <a:solidFill>
                  <a:schemeClr val="tx1">
                    <a:lumMod val="75000"/>
                    <a:lumOff val="25000"/>
                  </a:schemeClr>
                </a:solidFill>
              </a:defRPr>
            </a:lvl1pPr>
          </a:lstStyle>
          <a:p>
            <a:r>
              <a:rPr lang="en-US" noProof="0"/>
              <a:t>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652806" y="4837186"/>
            <a:ext cx="3932788" cy="750814"/>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AE6A6BE3-DFA9-4797-868F-D23E7118FAB9}"/>
              </a:ext>
            </a:extLst>
          </p:cNvPr>
          <p:cNvSpPr>
            <a:spLocks noGrp="1"/>
          </p:cNvSpPr>
          <p:nvPr>
            <p:ph type="sldNum" sz="quarter" idx="11"/>
          </p:nvPr>
        </p:nvSpPr>
        <p:spPr/>
        <p:txBody>
          <a:bodyPr/>
          <a:lstStyle/>
          <a:p>
            <a:fld id="{19B51A1E-902D-48AF-9020-955120F399B6}" type="slidenum">
              <a:rPr lang="en-US" noProof="0" smtClean="0"/>
              <a:pPr/>
              <a:t>‹#›</a:t>
            </a:fld>
            <a:endParaRPr lang="en-US" noProof="0"/>
          </a:p>
        </p:txBody>
      </p:sp>
      <p:sp>
        <p:nvSpPr>
          <p:cNvPr id="9" name="Footer Placeholder 8">
            <a:extLst>
              <a:ext uri="{FF2B5EF4-FFF2-40B4-BE49-F238E27FC236}">
                <a16:creationId xmlns:a16="http://schemas.microsoft.com/office/drawing/2014/main" id="{827C91B9-2B28-435F-8A65-9FB91CE2F765}"/>
              </a:ext>
            </a:extLst>
          </p:cNvPr>
          <p:cNvSpPr>
            <a:spLocks noGrp="1"/>
          </p:cNvSpPr>
          <p:nvPr>
            <p:ph type="ftr" sz="quarter" idx="12"/>
          </p:nvPr>
        </p:nvSpPr>
        <p:spPr/>
        <p:txBody>
          <a:bodyPr/>
          <a:lstStyle/>
          <a:p>
            <a:r>
              <a:rPr lang="en-US" noProof="0"/>
              <a:t>Add a footer</a:t>
            </a:r>
          </a:p>
        </p:txBody>
      </p:sp>
      <p:sp>
        <p:nvSpPr>
          <p:cNvPr id="8" name="Picture Placeholder 5">
            <a:extLst>
              <a:ext uri="{FF2B5EF4-FFF2-40B4-BE49-F238E27FC236}">
                <a16:creationId xmlns:a16="http://schemas.microsoft.com/office/drawing/2014/main" id="{22A84B62-AFF6-45B7-8ACB-FE91AB69BFEA}"/>
              </a:ext>
            </a:extLst>
          </p:cNvPr>
          <p:cNvSpPr>
            <a:spLocks noGrp="1"/>
          </p:cNvSpPr>
          <p:nvPr>
            <p:ph type="pic" sz="quarter" idx="14"/>
          </p:nvPr>
        </p:nvSpPr>
        <p:spPr>
          <a:xfrm>
            <a:off x="7652806" y="764519"/>
            <a:ext cx="3932788" cy="1872000"/>
          </a:xfrm>
          <a:solidFill>
            <a:schemeClr val="bg1">
              <a:lumMod val="95000"/>
            </a:schemeClr>
          </a:solidFill>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36489622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with Image 2">
    <p:bg>
      <p:bgPr>
        <a:solidFill>
          <a:schemeClr val="accent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945F115-22EA-452C-BEFF-B86EC6B0D0B2}"/>
              </a:ext>
            </a:extLst>
          </p:cNvPr>
          <p:cNvSpPr/>
          <p:nvPr userDrawn="1"/>
        </p:nvSpPr>
        <p:spPr>
          <a:xfrm>
            <a:off x="6677617" y="107999"/>
            <a:ext cx="5400000" cy="6660000"/>
          </a:xfrm>
          <a:prstGeom prst="rect">
            <a:avLst/>
          </a:prstGeom>
          <a:gradFill>
            <a:gsLst>
              <a:gs pos="0">
                <a:schemeClr val="accent3"/>
              </a:gs>
              <a:gs pos="100000">
                <a:schemeClr val="accent1"/>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45" name="Group 44">
            <a:extLst>
              <a:ext uri="{FF2B5EF4-FFF2-40B4-BE49-F238E27FC236}">
                <a16:creationId xmlns:a16="http://schemas.microsoft.com/office/drawing/2014/main" id="{00D551C8-4BF9-413C-A7A0-7C874EA0C1EB}"/>
              </a:ext>
            </a:extLst>
          </p:cNvPr>
          <p:cNvGrpSpPr/>
          <p:nvPr userDrawn="1"/>
        </p:nvGrpSpPr>
        <p:grpSpPr>
          <a:xfrm>
            <a:off x="7775280" y="1707806"/>
            <a:ext cx="3442387" cy="3442387"/>
            <a:chOff x="2514599" y="1566862"/>
            <a:chExt cx="3810001" cy="3810001"/>
          </a:xfrm>
        </p:grpSpPr>
        <p:cxnSp>
          <p:nvCxnSpPr>
            <p:cNvPr id="46" name="Straight Connector 45">
              <a:extLst>
                <a:ext uri="{FF2B5EF4-FFF2-40B4-BE49-F238E27FC236}">
                  <a16:creationId xmlns:a16="http://schemas.microsoft.com/office/drawing/2014/main" id="{9B40F6CC-7795-4615-90F1-11497899DD3A}"/>
                </a:ext>
              </a:extLst>
            </p:cNvPr>
            <p:cNvCxnSpPr/>
            <p:nvPr/>
          </p:nvCxnSpPr>
          <p:spPr>
            <a:xfrm>
              <a:off x="2514600" y="1566862"/>
              <a:ext cx="0" cy="3809998"/>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89DD442-0FCD-4DA1-84E0-2E386C66959A}"/>
                </a:ext>
              </a:extLst>
            </p:cNvPr>
            <p:cNvCxnSpPr/>
            <p:nvPr/>
          </p:nvCxnSpPr>
          <p:spPr>
            <a:xfrm>
              <a:off x="2895600" y="1566862"/>
              <a:ext cx="0" cy="3809998"/>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794EC30-C68F-4F8F-A11C-8A12D4C44359}"/>
                </a:ext>
              </a:extLst>
            </p:cNvPr>
            <p:cNvCxnSpPr/>
            <p:nvPr/>
          </p:nvCxnSpPr>
          <p:spPr>
            <a:xfrm>
              <a:off x="3276600" y="1566862"/>
              <a:ext cx="0" cy="3809998"/>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99D75E9-9ABA-49DA-8C08-01690B2048D6}"/>
                </a:ext>
              </a:extLst>
            </p:cNvPr>
            <p:cNvCxnSpPr/>
            <p:nvPr/>
          </p:nvCxnSpPr>
          <p:spPr>
            <a:xfrm>
              <a:off x="3657600" y="1566862"/>
              <a:ext cx="0" cy="3809998"/>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EF629BA-5818-4F68-84E0-9709E53CCE12}"/>
                </a:ext>
              </a:extLst>
            </p:cNvPr>
            <p:cNvCxnSpPr/>
            <p:nvPr/>
          </p:nvCxnSpPr>
          <p:spPr>
            <a:xfrm>
              <a:off x="4038600" y="1566862"/>
              <a:ext cx="0" cy="3809998"/>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E66E45C-2D7B-4E77-AB2D-087DD07929C9}"/>
                </a:ext>
              </a:extLst>
            </p:cNvPr>
            <p:cNvCxnSpPr/>
            <p:nvPr/>
          </p:nvCxnSpPr>
          <p:spPr>
            <a:xfrm>
              <a:off x="4419600" y="1566862"/>
              <a:ext cx="0" cy="3809998"/>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C559F57-DF51-477A-9664-F0A6E4593345}"/>
                </a:ext>
              </a:extLst>
            </p:cNvPr>
            <p:cNvCxnSpPr/>
            <p:nvPr/>
          </p:nvCxnSpPr>
          <p:spPr>
            <a:xfrm>
              <a:off x="4800600" y="1566862"/>
              <a:ext cx="0" cy="3809998"/>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81DE1A2-6CF2-4830-836F-E2B649B096AF}"/>
                </a:ext>
              </a:extLst>
            </p:cNvPr>
            <p:cNvCxnSpPr/>
            <p:nvPr/>
          </p:nvCxnSpPr>
          <p:spPr>
            <a:xfrm>
              <a:off x="5181600" y="1566862"/>
              <a:ext cx="0" cy="3809998"/>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22986E8-9A85-40DF-88CF-4589415D686E}"/>
                </a:ext>
              </a:extLst>
            </p:cNvPr>
            <p:cNvCxnSpPr/>
            <p:nvPr/>
          </p:nvCxnSpPr>
          <p:spPr>
            <a:xfrm>
              <a:off x="5562600" y="1566862"/>
              <a:ext cx="0" cy="3809998"/>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A6F3BC4-5CDA-4ADE-8C98-B45EEEA9E822}"/>
                </a:ext>
              </a:extLst>
            </p:cNvPr>
            <p:cNvCxnSpPr/>
            <p:nvPr/>
          </p:nvCxnSpPr>
          <p:spPr>
            <a:xfrm>
              <a:off x="5943600" y="1566862"/>
              <a:ext cx="0" cy="3809998"/>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BB92487-E701-4906-B242-5E896B1FC968}"/>
                </a:ext>
              </a:extLst>
            </p:cNvPr>
            <p:cNvCxnSpPr/>
            <p:nvPr/>
          </p:nvCxnSpPr>
          <p:spPr>
            <a:xfrm>
              <a:off x="6324600" y="1566862"/>
              <a:ext cx="0" cy="3809998"/>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FFED390-C005-488A-801D-51F5E5D5E636}"/>
                </a:ext>
              </a:extLst>
            </p:cNvPr>
            <p:cNvCxnSpPr/>
            <p:nvPr/>
          </p:nvCxnSpPr>
          <p:spPr>
            <a:xfrm rot="5400000">
              <a:off x="4419598" y="-338136"/>
              <a:ext cx="0" cy="3809997"/>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0ECF5DE-7D63-4E09-A990-9EFE8F3E2444}"/>
                </a:ext>
              </a:extLst>
            </p:cNvPr>
            <p:cNvCxnSpPr/>
            <p:nvPr/>
          </p:nvCxnSpPr>
          <p:spPr>
            <a:xfrm rot="5400000">
              <a:off x="4419598" y="42864"/>
              <a:ext cx="0" cy="3809997"/>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6F82FBE-68FB-4DEB-8029-66924BDA4D1E}"/>
                </a:ext>
              </a:extLst>
            </p:cNvPr>
            <p:cNvCxnSpPr/>
            <p:nvPr/>
          </p:nvCxnSpPr>
          <p:spPr>
            <a:xfrm rot="5400000">
              <a:off x="4419598" y="423864"/>
              <a:ext cx="0" cy="3809997"/>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9E1BB4E-09B6-4106-BDE3-A38644EF47E1}"/>
                </a:ext>
              </a:extLst>
            </p:cNvPr>
            <p:cNvCxnSpPr/>
            <p:nvPr/>
          </p:nvCxnSpPr>
          <p:spPr>
            <a:xfrm rot="5400000">
              <a:off x="4419598" y="804864"/>
              <a:ext cx="0" cy="3809997"/>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8FE8515-C6DF-47C8-B17B-D1488CFB34EB}"/>
                </a:ext>
              </a:extLst>
            </p:cNvPr>
            <p:cNvCxnSpPr/>
            <p:nvPr/>
          </p:nvCxnSpPr>
          <p:spPr>
            <a:xfrm rot="5400000">
              <a:off x="4419598" y="1185864"/>
              <a:ext cx="0" cy="3809997"/>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7D81FB4-C78B-4F71-83FF-F3BA73E121ED}"/>
                </a:ext>
              </a:extLst>
            </p:cNvPr>
            <p:cNvCxnSpPr/>
            <p:nvPr/>
          </p:nvCxnSpPr>
          <p:spPr>
            <a:xfrm rot="5400000">
              <a:off x="4419598" y="1566864"/>
              <a:ext cx="0" cy="3809997"/>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C6C6E5D-0A27-4FFE-8A9F-0B4550BE631B}"/>
                </a:ext>
              </a:extLst>
            </p:cNvPr>
            <p:cNvCxnSpPr/>
            <p:nvPr/>
          </p:nvCxnSpPr>
          <p:spPr>
            <a:xfrm rot="5400000">
              <a:off x="4419598" y="1947864"/>
              <a:ext cx="0" cy="3809997"/>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9C5B91D-89A8-4C76-B499-BEA540B1F253}"/>
                </a:ext>
              </a:extLst>
            </p:cNvPr>
            <p:cNvCxnSpPr/>
            <p:nvPr/>
          </p:nvCxnSpPr>
          <p:spPr>
            <a:xfrm rot="5400000">
              <a:off x="4419598" y="2328864"/>
              <a:ext cx="0" cy="3809997"/>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66B5249-941F-4ED5-8297-FB24511B0114}"/>
                </a:ext>
              </a:extLst>
            </p:cNvPr>
            <p:cNvCxnSpPr/>
            <p:nvPr/>
          </p:nvCxnSpPr>
          <p:spPr>
            <a:xfrm rot="5400000">
              <a:off x="4419598" y="2709864"/>
              <a:ext cx="0" cy="3809997"/>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B647CA6-2EEA-4936-AC3F-369D8F873A1D}"/>
                </a:ext>
              </a:extLst>
            </p:cNvPr>
            <p:cNvCxnSpPr/>
            <p:nvPr/>
          </p:nvCxnSpPr>
          <p:spPr>
            <a:xfrm rot="5400000">
              <a:off x="4419598" y="3090864"/>
              <a:ext cx="0" cy="3809997"/>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CDA9DB4-338F-40E7-96CE-4D323CD63D2D}"/>
                </a:ext>
              </a:extLst>
            </p:cNvPr>
            <p:cNvCxnSpPr/>
            <p:nvPr/>
          </p:nvCxnSpPr>
          <p:spPr>
            <a:xfrm rot="5400000">
              <a:off x="4419598" y="3471864"/>
              <a:ext cx="0" cy="3809997"/>
            </a:xfrm>
            <a:prstGeom prst="line">
              <a:avLst/>
            </a:prstGeom>
            <a:ln w="12700">
              <a:gradFill>
                <a:gsLst>
                  <a:gs pos="0">
                    <a:srgbClr val="BADEDA"/>
                  </a:gs>
                  <a:gs pos="100000">
                    <a:srgbClr val="F8BCBB"/>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5" name="Picture Placeholder 4">
            <a:extLst>
              <a:ext uri="{FF2B5EF4-FFF2-40B4-BE49-F238E27FC236}">
                <a16:creationId xmlns:a16="http://schemas.microsoft.com/office/drawing/2014/main" id="{87AFE1F3-2DF6-4ACF-9437-8C79F0889B22}"/>
              </a:ext>
            </a:extLst>
          </p:cNvPr>
          <p:cNvSpPr>
            <a:spLocks noGrp="1"/>
          </p:cNvSpPr>
          <p:nvPr>
            <p:ph type="pic" sz="quarter" idx="10" hasCustomPrompt="1"/>
          </p:nvPr>
        </p:nvSpPr>
        <p:spPr>
          <a:xfrm>
            <a:off x="108000" y="108000"/>
            <a:ext cx="6573838" cy="6635750"/>
          </a:xfrm>
          <a:solidFill>
            <a:schemeClr val="accent5"/>
          </a:solidFill>
        </p:spPr>
        <p:txBody>
          <a:bodyPr anchor="ctr"/>
          <a:lstStyle>
            <a:lvl1pPr marL="0" indent="0" algn="ctr">
              <a:buNone/>
              <a:defRPr sz="1400" i="1">
                <a:latin typeface="Times New Roman" panose="02020603050405020304" pitchFamily="18" charset="0"/>
                <a:cs typeface="Times New Roman" panose="02020603050405020304" pitchFamily="18" charset="0"/>
              </a:defRPr>
            </a:lvl1pPr>
          </a:lstStyle>
          <a:p>
            <a:r>
              <a:rPr lang="en-US" noProof="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709134" y="2303883"/>
            <a:ext cx="5368483" cy="2250231"/>
          </a:xfrm>
          <a:noFill/>
        </p:spPr>
        <p:txBody>
          <a:bodyPr wrap="square" rtlCol="0">
            <a:spAutoFit/>
            <a:scene3d>
              <a:camera prst="perspectiveContrastingLeftFacing" fov="6300000">
                <a:rot lat="20400000" lon="1200000" rev="0"/>
              </a:camera>
              <a:lightRig rig="freezing" dir="t">
                <a:rot lat="0" lon="0" rev="600000"/>
              </a:lightRig>
            </a:scene3d>
            <a:sp3d extrusionH="196850" contourW="25400" prstMaterial="clear">
              <a:bevelT w="44450" h="38100" prst="relaxedInset"/>
              <a:bevelB w="82550" h="38100" prst="coolSlant"/>
              <a:contourClr>
                <a:schemeClr val="accent1">
                  <a:lumMod val="20000"/>
                  <a:lumOff val="80000"/>
                </a:schemeClr>
              </a:contourClr>
            </a:sp3d>
          </a:bodyPr>
          <a:lstStyle>
            <a:lvl1pPr algn="l">
              <a:defRPr lang="en-ZA" sz="6600" b="1" spc="-600" dirty="0">
                <a:gradFill>
                  <a:gsLst>
                    <a:gs pos="0">
                      <a:schemeClr val="accent3">
                        <a:lumMod val="10000"/>
                        <a:lumOff val="90000"/>
                      </a:schemeClr>
                    </a:gs>
                    <a:gs pos="48000">
                      <a:srgbClr val="6FC0EF"/>
                    </a:gs>
                    <a:gs pos="48000">
                      <a:schemeClr val="accent3">
                        <a:lumMod val="50000"/>
                        <a:lumOff val="50000"/>
                      </a:schemeClr>
                    </a:gs>
                    <a:gs pos="98230">
                      <a:schemeClr val="bg1"/>
                    </a:gs>
                    <a:gs pos="79000">
                      <a:schemeClr val="bg1"/>
                    </a:gs>
                  </a:gsLst>
                  <a:lin ang="5400000" scaled="1"/>
                </a:gradFill>
                <a:effectLst>
                  <a:glow rad="152400">
                    <a:schemeClr val="accent2">
                      <a:alpha val="40000"/>
                    </a:schemeClr>
                  </a:glow>
                  <a:outerShdw blurRad="25400" dist="25400" dir="2400000" algn="tl" rotWithShape="0">
                    <a:schemeClr val="accent2"/>
                  </a:outerShdw>
                </a:effectLst>
                <a:latin typeface="+mj-lt"/>
                <a:ea typeface="Tahoma" panose="020B0604030504040204" pitchFamily="34" charset="0"/>
                <a:cs typeface="Arial" panose="020B0604020202020204" pitchFamily="34" charset="0"/>
              </a:defRPr>
            </a:lvl1pPr>
          </a:lstStyle>
          <a:p>
            <a:pPr marL="0" lvl="0">
              <a:lnSpc>
                <a:spcPts val="9000"/>
              </a:lnSpc>
            </a:pPr>
            <a:r>
              <a:rPr lang="en-US" noProof="0"/>
              <a:t>EDIT  YOUR RETRO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035922" y="5154839"/>
            <a:ext cx="4736077" cy="787411"/>
          </a:xfrm>
          <a:solidFill>
            <a:schemeClr val="tx1">
              <a:lumMod val="85000"/>
              <a:lumOff val="15000"/>
            </a:schemeClr>
          </a:solidFill>
        </p:spPr>
        <p:txBody>
          <a:bodyPr vert="horz" lIns="180000" tIns="72000" rIns="180000" bIns="72000" rtlCol="0" anchor="ctr">
            <a:noAutofit/>
          </a:bodyPr>
          <a:lstStyle>
            <a:lvl1pPr marL="0" indent="0" algn="ctr">
              <a:buNone/>
              <a:defRPr lang="en-ZA" sz="1600" dirty="0">
                <a:solidFill>
                  <a:schemeClr val="bg1"/>
                </a:solidFill>
                <a:latin typeface="+mn-lt"/>
                <a:cs typeface="Courier New" panose="02070309020205020404" pitchFamily="49" charset="0"/>
              </a:defRPr>
            </a:lvl1pPr>
          </a:lstStyle>
          <a:p>
            <a:pPr marL="266700" lvl="0" indent="-266700" algn="ctr"/>
            <a:r>
              <a:rPr lang="en-US" noProof="0"/>
              <a:t>Click to edit Master subtitle style</a:t>
            </a:r>
          </a:p>
        </p:txBody>
      </p:sp>
      <p:sp>
        <p:nvSpPr>
          <p:cNvPr id="69" name="Isosceles Triangle 68">
            <a:extLst>
              <a:ext uri="{FF2B5EF4-FFF2-40B4-BE49-F238E27FC236}">
                <a16:creationId xmlns:a16="http://schemas.microsoft.com/office/drawing/2014/main" id="{8361B8AE-FA69-4D48-85CF-562C48593517}"/>
              </a:ext>
            </a:extLst>
          </p:cNvPr>
          <p:cNvSpPr/>
          <p:nvPr userDrawn="1"/>
        </p:nvSpPr>
        <p:spPr>
          <a:xfrm rot="10800000">
            <a:off x="2803689" y="2040344"/>
            <a:ext cx="740512" cy="503107"/>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70" name="Isosceles Triangle 69">
            <a:extLst>
              <a:ext uri="{FF2B5EF4-FFF2-40B4-BE49-F238E27FC236}">
                <a16:creationId xmlns:a16="http://schemas.microsoft.com/office/drawing/2014/main" id="{B6A1E932-3467-40C1-AEB3-BF71625C8310}"/>
              </a:ext>
            </a:extLst>
          </p:cNvPr>
          <p:cNvSpPr/>
          <p:nvPr userDrawn="1"/>
        </p:nvSpPr>
        <p:spPr>
          <a:xfrm rot="10800000">
            <a:off x="2324207" y="2900399"/>
            <a:ext cx="1689239" cy="1147676"/>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71" name="Isosceles Triangle 70">
            <a:extLst>
              <a:ext uri="{FF2B5EF4-FFF2-40B4-BE49-F238E27FC236}">
                <a16:creationId xmlns:a16="http://schemas.microsoft.com/office/drawing/2014/main" id="{7122E4D7-2A00-4656-AAD9-CFA98DD4E90E}"/>
              </a:ext>
            </a:extLst>
          </p:cNvPr>
          <p:cNvSpPr/>
          <p:nvPr userDrawn="1"/>
        </p:nvSpPr>
        <p:spPr>
          <a:xfrm>
            <a:off x="3748124" y="4263551"/>
            <a:ext cx="545742" cy="370779"/>
          </a:xfrm>
          <a:prstGeom prst="triangle">
            <a:avLst/>
          </a:prstGeom>
          <a:gradFill>
            <a:gsLst>
              <a:gs pos="0">
                <a:schemeClr val="accent3"/>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32915587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with Image 1">
    <p:bg>
      <p:bgPr>
        <a:solidFill>
          <a:schemeClr val="accent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7AFE1F3-2DF6-4ACF-9437-8C79F0889B22}"/>
              </a:ext>
            </a:extLst>
          </p:cNvPr>
          <p:cNvSpPr>
            <a:spLocks noGrp="1"/>
          </p:cNvSpPr>
          <p:nvPr>
            <p:ph type="pic" sz="quarter" idx="10" hasCustomPrompt="1"/>
          </p:nvPr>
        </p:nvSpPr>
        <p:spPr>
          <a:xfrm>
            <a:off x="108000" y="108000"/>
            <a:ext cx="6573838" cy="6635750"/>
          </a:xfrm>
          <a:solidFill>
            <a:schemeClr val="accent1"/>
          </a:solidFill>
        </p:spPr>
        <p:txBody>
          <a:bodyPr anchor="ctr"/>
          <a:lstStyle>
            <a:lvl1pPr marL="0" indent="0" algn="ctr">
              <a:buNone/>
              <a:defRPr sz="1400" i="1">
                <a:latin typeface="Times New Roman" panose="02020603050405020304" pitchFamily="18" charset="0"/>
                <a:cs typeface="Times New Roman" panose="02020603050405020304" pitchFamily="18" charset="0"/>
              </a:defRPr>
            </a:lvl1pPr>
          </a:lstStyle>
          <a:p>
            <a:r>
              <a:rPr lang="en-US" noProof="0"/>
              <a:t>Insert or Drag and Drop Your Photo Here</a:t>
            </a:r>
          </a:p>
        </p:txBody>
      </p:sp>
      <p:sp>
        <p:nvSpPr>
          <p:cNvPr id="14" name="Rectangle 13">
            <a:extLst>
              <a:ext uri="{FF2B5EF4-FFF2-40B4-BE49-F238E27FC236}">
                <a16:creationId xmlns:a16="http://schemas.microsoft.com/office/drawing/2014/main" id="{A945F115-22EA-452C-BEFF-B86EC6B0D0B2}"/>
              </a:ext>
            </a:extLst>
          </p:cNvPr>
          <p:cNvSpPr/>
          <p:nvPr userDrawn="1"/>
        </p:nvSpPr>
        <p:spPr>
          <a:xfrm>
            <a:off x="6677617" y="107999"/>
            <a:ext cx="5400000" cy="6635750"/>
          </a:xfrm>
          <a:prstGeom prst="rect">
            <a:avLst/>
          </a:prstGeom>
          <a:gradFill>
            <a:gsLst>
              <a:gs pos="0">
                <a:schemeClr val="accent2">
                  <a:lumMod val="75000"/>
                </a:schemeClr>
              </a:gs>
              <a:gs pos="100000">
                <a:schemeClr val="accent2">
                  <a:lumMod val="20000"/>
                  <a:lumOff val="8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16" name="Group 15">
            <a:extLst>
              <a:ext uri="{FF2B5EF4-FFF2-40B4-BE49-F238E27FC236}">
                <a16:creationId xmlns:a16="http://schemas.microsoft.com/office/drawing/2014/main" id="{FCBD139D-0699-4BC5-B75A-A53F7BE6D9A6}"/>
              </a:ext>
            </a:extLst>
          </p:cNvPr>
          <p:cNvGrpSpPr/>
          <p:nvPr/>
        </p:nvGrpSpPr>
        <p:grpSpPr>
          <a:xfrm rot="4830719">
            <a:off x="6634200" y="724568"/>
            <a:ext cx="4776768" cy="4776768"/>
            <a:chOff x="2514599" y="1566862"/>
            <a:chExt cx="3810001" cy="3810001"/>
          </a:xfrm>
          <a:effectLst/>
          <a:scene3d>
            <a:camera prst="perspectiveHeroicExtremeLeftFacing"/>
            <a:lightRig rig="threePt" dir="t"/>
          </a:scene3d>
        </p:grpSpPr>
        <p:cxnSp>
          <p:nvCxnSpPr>
            <p:cNvPr id="20" name="Straight Connector 19">
              <a:extLst>
                <a:ext uri="{FF2B5EF4-FFF2-40B4-BE49-F238E27FC236}">
                  <a16:creationId xmlns:a16="http://schemas.microsoft.com/office/drawing/2014/main" id="{75EAAF49-5654-4DCE-84C0-E8336BC12BD4}"/>
                </a:ext>
              </a:extLst>
            </p:cNvPr>
            <p:cNvCxnSpPr/>
            <p:nvPr/>
          </p:nvCxnSpPr>
          <p:spPr>
            <a:xfrm>
              <a:off x="2514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9401B41-6E13-4546-8AAC-2728F89FAF76}"/>
                </a:ext>
              </a:extLst>
            </p:cNvPr>
            <p:cNvCxnSpPr/>
            <p:nvPr/>
          </p:nvCxnSpPr>
          <p:spPr>
            <a:xfrm>
              <a:off x="2895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7A76080-8F75-4B32-9114-880C87646FE2}"/>
                </a:ext>
              </a:extLst>
            </p:cNvPr>
            <p:cNvCxnSpPr/>
            <p:nvPr/>
          </p:nvCxnSpPr>
          <p:spPr>
            <a:xfrm>
              <a:off x="3276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E2A1F8C-0406-4CB3-9869-26BA7E734D0F}"/>
                </a:ext>
              </a:extLst>
            </p:cNvPr>
            <p:cNvCxnSpPr/>
            <p:nvPr/>
          </p:nvCxnSpPr>
          <p:spPr>
            <a:xfrm>
              <a:off x="3657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C78EEFE-6C2B-4D69-B0E3-B2BF76325172}"/>
                </a:ext>
              </a:extLst>
            </p:cNvPr>
            <p:cNvCxnSpPr/>
            <p:nvPr/>
          </p:nvCxnSpPr>
          <p:spPr>
            <a:xfrm>
              <a:off x="4038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3325AD3-62C5-4A8B-872A-F165A03A1635}"/>
                </a:ext>
              </a:extLst>
            </p:cNvPr>
            <p:cNvCxnSpPr/>
            <p:nvPr/>
          </p:nvCxnSpPr>
          <p:spPr>
            <a:xfrm>
              <a:off x="4419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493D3B8-5A11-4C86-B38B-627413AAB973}"/>
                </a:ext>
              </a:extLst>
            </p:cNvPr>
            <p:cNvCxnSpPr/>
            <p:nvPr/>
          </p:nvCxnSpPr>
          <p:spPr>
            <a:xfrm>
              <a:off x="4800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1801A13-B692-41ED-AFEC-E95D85AE8016}"/>
                </a:ext>
              </a:extLst>
            </p:cNvPr>
            <p:cNvCxnSpPr/>
            <p:nvPr/>
          </p:nvCxnSpPr>
          <p:spPr>
            <a:xfrm>
              <a:off x="5181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8895529-45F9-4DF2-926F-48ACB4710FB8}"/>
                </a:ext>
              </a:extLst>
            </p:cNvPr>
            <p:cNvCxnSpPr/>
            <p:nvPr/>
          </p:nvCxnSpPr>
          <p:spPr>
            <a:xfrm>
              <a:off x="5562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97502D6-D65B-4CA1-90E3-765715D26AF6}"/>
                </a:ext>
              </a:extLst>
            </p:cNvPr>
            <p:cNvCxnSpPr/>
            <p:nvPr/>
          </p:nvCxnSpPr>
          <p:spPr>
            <a:xfrm>
              <a:off x="5943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2FCDB9-11E7-4962-A63D-DBBBE2AFE5FB}"/>
                </a:ext>
              </a:extLst>
            </p:cNvPr>
            <p:cNvCxnSpPr/>
            <p:nvPr/>
          </p:nvCxnSpPr>
          <p:spPr>
            <a:xfrm>
              <a:off x="6324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A5E4EA5-3CAD-4CBC-BDAA-2218A53D6A09}"/>
                </a:ext>
              </a:extLst>
            </p:cNvPr>
            <p:cNvCxnSpPr/>
            <p:nvPr/>
          </p:nvCxnSpPr>
          <p:spPr>
            <a:xfrm rot="5400000">
              <a:off x="4419598" y="-338136"/>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B6971A7-8CB7-4298-84D5-AFC5ACB3E97C}"/>
                </a:ext>
              </a:extLst>
            </p:cNvPr>
            <p:cNvCxnSpPr/>
            <p:nvPr/>
          </p:nvCxnSpPr>
          <p:spPr>
            <a:xfrm rot="5400000">
              <a:off x="4419598" y="42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3D783FA-8529-4E60-926E-CD074AF08F80}"/>
                </a:ext>
              </a:extLst>
            </p:cNvPr>
            <p:cNvCxnSpPr/>
            <p:nvPr/>
          </p:nvCxnSpPr>
          <p:spPr>
            <a:xfrm rot="5400000">
              <a:off x="4419598" y="423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EEAF4AE-F667-4B32-BA58-C301ED6E8E15}"/>
                </a:ext>
              </a:extLst>
            </p:cNvPr>
            <p:cNvCxnSpPr/>
            <p:nvPr/>
          </p:nvCxnSpPr>
          <p:spPr>
            <a:xfrm rot="5400000">
              <a:off x="4419598" y="804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B2D9C25-6081-4F9D-B4AC-59725F0DD9B3}"/>
                </a:ext>
              </a:extLst>
            </p:cNvPr>
            <p:cNvCxnSpPr/>
            <p:nvPr/>
          </p:nvCxnSpPr>
          <p:spPr>
            <a:xfrm rot="5400000">
              <a:off x="4419598" y="1185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BF68F2-24DA-4128-9232-1F53DB96F072}"/>
                </a:ext>
              </a:extLst>
            </p:cNvPr>
            <p:cNvCxnSpPr/>
            <p:nvPr/>
          </p:nvCxnSpPr>
          <p:spPr>
            <a:xfrm rot="5400000">
              <a:off x="4419598" y="1566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ECFB08D-85AF-471B-AD33-A0BBF6F266AC}"/>
                </a:ext>
              </a:extLst>
            </p:cNvPr>
            <p:cNvCxnSpPr/>
            <p:nvPr/>
          </p:nvCxnSpPr>
          <p:spPr>
            <a:xfrm rot="5400000">
              <a:off x="4419598" y="1947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44B948A-1F29-4324-953B-E0D09728B752}"/>
                </a:ext>
              </a:extLst>
            </p:cNvPr>
            <p:cNvCxnSpPr/>
            <p:nvPr/>
          </p:nvCxnSpPr>
          <p:spPr>
            <a:xfrm rot="5400000">
              <a:off x="4419598" y="2328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92E399E-43AF-4109-9D48-54C8E19777B3}"/>
                </a:ext>
              </a:extLst>
            </p:cNvPr>
            <p:cNvCxnSpPr/>
            <p:nvPr/>
          </p:nvCxnSpPr>
          <p:spPr>
            <a:xfrm rot="5400000">
              <a:off x="4419598" y="2709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B01A614-15A0-4C2E-AB23-5989288BDFA9}"/>
                </a:ext>
              </a:extLst>
            </p:cNvPr>
            <p:cNvCxnSpPr/>
            <p:nvPr/>
          </p:nvCxnSpPr>
          <p:spPr>
            <a:xfrm rot="5400000">
              <a:off x="4419598" y="3090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7CA8B13-21A9-4FD3-9002-18139B20E060}"/>
                </a:ext>
              </a:extLst>
            </p:cNvPr>
            <p:cNvCxnSpPr/>
            <p:nvPr/>
          </p:nvCxnSpPr>
          <p:spPr>
            <a:xfrm rot="5400000">
              <a:off x="4419598" y="3471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037617" y="2431804"/>
            <a:ext cx="4680000" cy="1994392"/>
          </a:xfrm>
          <a:noFill/>
        </p:spPr>
        <p:txBody>
          <a:bodyPr wrap="square" rtlCol="0">
            <a:spAutoFit/>
            <a:scene3d>
              <a:camera prst="perspectiveContrastingLeftFacing" fov="6300000">
                <a:rot lat="20400000" lon="1200000" rev="0"/>
              </a:camera>
              <a:lightRig rig="chilly" dir="t"/>
            </a:scene3d>
            <a:sp3d extrusionH="196850" contourW="25400" prstMaterial="dkEdge">
              <a:bevelT w="44450" h="38100" prst="coolSlant"/>
              <a:bevelB w="82550" h="38100" prst="coolSlant"/>
              <a:contourClr>
                <a:schemeClr val="accent1">
                  <a:lumMod val="20000"/>
                  <a:lumOff val="80000"/>
                </a:schemeClr>
              </a:contourClr>
            </a:sp3d>
          </a:bodyPr>
          <a:lstStyle>
            <a:lvl1pPr>
              <a:defRPr lang="en-ZA" sz="7200" b="1" spc="-600" dirty="0">
                <a:gradFill>
                  <a:gsLst>
                    <a:gs pos="29000">
                      <a:schemeClr val="accent2">
                        <a:lumMod val="50000"/>
                      </a:schemeClr>
                    </a:gs>
                    <a:gs pos="55000">
                      <a:srgbClr val="A9E0ED"/>
                    </a:gs>
                    <a:gs pos="55000">
                      <a:schemeClr val="accent1">
                        <a:lumMod val="60000"/>
                        <a:lumOff val="40000"/>
                      </a:schemeClr>
                    </a:gs>
                    <a:gs pos="76000">
                      <a:schemeClr val="bg1"/>
                    </a:gs>
                  </a:gsLst>
                  <a:lin ang="5400000" scaled="1"/>
                </a:gradFill>
                <a:effectLst>
                  <a:glow rad="152400">
                    <a:srgbClr val="BADEDA">
                      <a:alpha val="40000"/>
                    </a:srgbClr>
                  </a:glow>
                  <a:outerShdw blurRad="25400" dist="25400" dir="2400000" algn="tl" rotWithShape="0">
                    <a:srgbClr val="BADEDA"/>
                  </a:outerShdw>
                </a:effectLst>
                <a:latin typeface="+mj-lt"/>
                <a:ea typeface="Tahoma" panose="020B0604030504040204" pitchFamily="34" charset="0"/>
                <a:cs typeface="Arial" panose="020B0604020202020204" pitchFamily="34" charset="0"/>
              </a:defRPr>
            </a:lvl1pPr>
          </a:lstStyle>
          <a:p>
            <a:pPr marL="0" lvl="0"/>
            <a:r>
              <a:rPr lang="en-US" noProof="0"/>
              <a:t>EDIT  YOUR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035922" y="5154839"/>
            <a:ext cx="4736077" cy="787411"/>
          </a:xfrm>
          <a:solidFill>
            <a:schemeClr val="tx1"/>
          </a:solidFill>
        </p:spPr>
        <p:txBody>
          <a:bodyPr lIns="180000" tIns="72000" rIns="180000" bIns="72000" anchor="ctr"/>
          <a:lstStyle>
            <a:lvl1pPr marL="0" indent="0" algn="ctr">
              <a:buFont typeface="Arial" panose="020B0604020202020204" pitchFamily="34" charset="0"/>
              <a:buNone/>
              <a:defRPr sz="1800">
                <a:solidFill>
                  <a:schemeClr val="bg1"/>
                </a:solidFill>
                <a:latin typeface="+mn-lt"/>
                <a:cs typeface="Courier New" panose="020703090202050204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2" name="Isosceles Triangle 41">
            <a:extLst>
              <a:ext uri="{FF2B5EF4-FFF2-40B4-BE49-F238E27FC236}">
                <a16:creationId xmlns:a16="http://schemas.microsoft.com/office/drawing/2014/main" id="{F4E64290-5ADA-4894-8496-DE46331C2910}"/>
              </a:ext>
            </a:extLst>
          </p:cNvPr>
          <p:cNvSpPr/>
          <p:nvPr userDrawn="1"/>
        </p:nvSpPr>
        <p:spPr>
          <a:xfrm rot="10800000">
            <a:off x="2803689" y="2040344"/>
            <a:ext cx="740512" cy="503107"/>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3" name="Isosceles Triangle 42">
            <a:extLst>
              <a:ext uri="{FF2B5EF4-FFF2-40B4-BE49-F238E27FC236}">
                <a16:creationId xmlns:a16="http://schemas.microsoft.com/office/drawing/2014/main" id="{A3FE7ACA-32BB-4E3D-B271-8F185C3CD0EE}"/>
              </a:ext>
            </a:extLst>
          </p:cNvPr>
          <p:cNvSpPr/>
          <p:nvPr userDrawn="1"/>
        </p:nvSpPr>
        <p:spPr>
          <a:xfrm rot="10800000">
            <a:off x="2324207" y="2900399"/>
            <a:ext cx="1689239" cy="1147676"/>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4" name="Isosceles Triangle 43">
            <a:extLst>
              <a:ext uri="{FF2B5EF4-FFF2-40B4-BE49-F238E27FC236}">
                <a16:creationId xmlns:a16="http://schemas.microsoft.com/office/drawing/2014/main" id="{22823DFC-317B-4932-ABC6-21D5B262D756}"/>
              </a:ext>
            </a:extLst>
          </p:cNvPr>
          <p:cNvSpPr/>
          <p:nvPr userDrawn="1"/>
        </p:nvSpPr>
        <p:spPr>
          <a:xfrm>
            <a:off x="3748124" y="4263551"/>
            <a:ext cx="545742" cy="370779"/>
          </a:xfrm>
          <a:prstGeom prst="triangle">
            <a:avLst/>
          </a:prstGeom>
          <a:gradFill>
            <a:gsLst>
              <a:gs pos="0">
                <a:schemeClr val="accent3"/>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13340384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to Conten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F8F88439-2E2F-420C-B2D5-AC87C621BD26}"/>
              </a:ext>
            </a:extLst>
          </p:cNvPr>
          <p:cNvSpPr>
            <a:spLocks noGrp="1"/>
          </p:cNvSpPr>
          <p:nvPr>
            <p:ph type="pic" sz="quarter" idx="12" hasCustomPrompt="1"/>
          </p:nvPr>
        </p:nvSpPr>
        <p:spPr>
          <a:xfrm>
            <a:off x="1754095" y="108000"/>
            <a:ext cx="4348305" cy="6083250"/>
          </a:xfrm>
          <a:solidFill>
            <a:schemeClr val="tx1">
              <a:lumMod val="75000"/>
              <a:lumOff val="25000"/>
            </a:schemeClr>
          </a:solidFill>
        </p:spPr>
        <p:txBody>
          <a:bodyPr anchor="ctr"/>
          <a:lstStyle>
            <a:lvl1pPr marL="0" indent="0" algn="ctr">
              <a:buNone/>
              <a:defRPr sz="14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a:t>Insert or Drag and Drop Your Photo Here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6470374" y="1152000"/>
            <a:ext cx="5301626" cy="4751250"/>
          </a:xfrm>
        </p:spPr>
        <p:txBody>
          <a:bodyPr wrap="square" numCol="1" spcCol="0"/>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a:p>
        </p:txBody>
      </p:sp>
      <p:sp>
        <p:nvSpPr>
          <p:cNvPr id="5" name="Title 4">
            <a:extLst>
              <a:ext uri="{FF2B5EF4-FFF2-40B4-BE49-F238E27FC236}">
                <a16:creationId xmlns:a16="http://schemas.microsoft.com/office/drawing/2014/main" id="{A29B30B9-EFA7-4032-827D-3AB4E7F2F943}"/>
              </a:ext>
            </a:extLst>
          </p:cNvPr>
          <p:cNvSpPr>
            <a:spLocks noGrp="1"/>
          </p:cNvSpPr>
          <p:nvPr>
            <p:ph type="title"/>
          </p:nvPr>
        </p:nvSpPr>
        <p:spPr>
          <a:xfrm rot="16200000">
            <a:off x="-2110578" y="2326579"/>
            <a:ext cx="6083250" cy="1646095"/>
          </a:xfrm>
          <a:gradFill>
            <a:gsLst>
              <a:gs pos="0">
                <a:schemeClr val="accent5"/>
              </a:gs>
              <a:gs pos="100000">
                <a:schemeClr val="accent4"/>
              </a:gs>
            </a:gsLst>
            <a:lin ang="7800000" scaled="0"/>
          </a:gradFill>
        </p:spPr>
        <p:txBody>
          <a:bodyPr vert="horz" lIns="0" tIns="0" rIns="0" bIns="0" rtlCol="0" anchor="ctr">
            <a:noAutofit/>
          </a:bodyPr>
          <a:lstStyle>
            <a:lvl1pPr algn="ctr">
              <a:defRPr lang="en-ZA" cap="all" baseline="0">
                <a:solidFill>
                  <a:schemeClr val="tx1">
                    <a:lumMod val="85000"/>
                    <a:lumOff val="15000"/>
                  </a:schemeClr>
                </a:solidFill>
              </a:defRPr>
            </a:lvl1pPr>
          </a:lstStyle>
          <a:p>
            <a:pPr marL="0" lvl="0" algn="ctr"/>
            <a:r>
              <a:rPr lang="en-US" noProof="0"/>
              <a:t>Click to edit Master title style</a:t>
            </a:r>
          </a:p>
        </p:txBody>
      </p:sp>
    </p:spTree>
    <p:extLst>
      <p:ext uri="{BB962C8B-B14F-4D97-AF65-F5344CB8AC3E}">
        <p14:creationId xmlns:p14="http://schemas.microsoft.com/office/powerpoint/2010/main" val="17345016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Bullets">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5BEFB43-ACFA-458E-95C9-894ED14FB0B8}"/>
              </a:ext>
            </a:extLst>
          </p:cNvPr>
          <p:cNvSpPr/>
          <p:nvPr userDrawn="1"/>
        </p:nvSpPr>
        <p:spPr>
          <a:xfrm>
            <a:off x="108000" y="108001"/>
            <a:ext cx="11976000" cy="38036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 name="Rectangle 8">
            <a:extLst>
              <a:ext uri="{FF2B5EF4-FFF2-40B4-BE49-F238E27FC236}">
                <a16:creationId xmlns:a16="http://schemas.microsoft.com/office/drawing/2014/main" id="{C150FBDB-A24F-4F9F-A64F-74B00594AFC2}"/>
              </a:ext>
            </a:extLst>
          </p:cNvPr>
          <p:cNvSpPr/>
          <p:nvPr userDrawn="1"/>
        </p:nvSpPr>
        <p:spPr>
          <a:xfrm>
            <a:off x="108000" y="3911600"/>
            <a:ext cx="11979225" cy="2279650"/>
          </a:xfrm>
          <a:prstGeom prst="rect">
            <a:avLst/>
          </a:prstGeom>
          <a:gradFill>
            <a:gsLst>
              <a:gs pos="0">
                <a:schemeClr val="accent1"/>
              </a:gs>
              <a:gs pos="100000">
                <a:schemeClr val="accent3"/>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bg1">
                    <a:lumMod val="9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619438" y="4699407"/>
            <a:ext cx="1785124" cy="1307693"/>
          </a:xfrm>
        </p:spPr>
        <p:txBody>
          <a:bodyPr/>
          <a:lstStyle>
            <a:lvl1pPr marL="0" indent="0">
              <a:buNone/>
              <a:defRPr sz="1400">
                <a:solidFill>
                  <a:schemeClr val="bg1"/>
                </a:solidFill>
              </a:defRPr>
            </a:lvl1pPr>
            <a:lvl2pPr marL="266700" indent="0">
              <a:buFont typeface="Arial" panose="020B0604020202020204" pitchFamily="34" charset="0"/>
              <a:buNone/>
              <a:defRPr>
                <a:solidFill>
                  <a:schemeClr val="bg1">
                    <a:lumMod val="95000"/>
                  </a:schemeClr>
                </a:solidFill>
              </a:defRPr>
            </a:lvl2pPr>
            <a:lvl3pPr marL="542925" indent="0">
              <a:buNone/>
              <a:defRPr>
                <a:solidFill>
                  <a:schemeClr val="bg1">
                    <a:lumMod val="95000"/>
                  </a:schemeClr>
                </a:solidFill>
              </a:defRPr>
            </a:lvl3pPr>
            <a:lvl4pPr marL="809625" indent="0">
              <a:buNone/>
              <a:defRPr>
                <a:solidFill>
                  <a:schemeClr val="bg1">
                    <a:lumMod val="95000"/>
                  </a:schemeClr>
                </a:solidFill>
              </a:defRPr>
            </a:lvl4pPr>
            <a:lvl5pPr marL="1076325" indent="0">
              <a:buNone/>
              <a:defRPr>
                <a:solidFill>
                  <a:schemeClr val="bg1">
                    <a:lumMod val="95000"/>
                  </a:schemeClr>
                </a:solidFill>
              </a:defRPr>
            </a:lvl5pPr>
          </a:lstStyle>
          <a:p>
            <a:pPr lvl="0"/>
            <a:r>
              <a:rPr lang="en-US" noProof="0"/>
              <a:t>Bullet Description</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a:p>
        </p:txBody>
      </p:sp>
      <p:sp>
        <p:nvSpPr>
          <p:cNvPr id="6" name="Picture Placeholder 5">
            <a:extLst>
              <a:ext uri="{FF2B5EF4-FFF2-40B4-BE49-F238E27FC236}">
                <a16:creationId xmlns:a16="http://schemas.microsoft.com/office/drawing/2014/main" id="{38143612-6715-4267-8D14-657C6B2F922C}"/>
              </a:ext>
            </a:extLst>
          </p:cNvPr>
          <p:cNvSpPr>
            <a:spLocks noGrp="1"/>
          </p:cNvSpPr>
          <p:nvPr>
            <p:ph type="pic" sz="quarter" idx="12" hasCustomPrompt="1"/>
          </p:nvPr>
        </p:nvSpPr>
        <p:spPr>
          <a:xfrm>
            <a:off x="1199510" y="2502002"/>
            <a:ext cx="621792" cy="621792"/>
          </a:xfrm>
        </p:spPr>
        <p:txBody>
          <a:bodyPr anchor="ctr"/>
          <a:lstStyle>
            <a:lvl1pPr marL="0" indent="0" algn="ctr">
              <a:buFont typeface="Arial" panose="020B0604020202020204" pitchFamily="34" charset="0"/>
              <a:buNone/>
              <a:defRPr sz="1100">
                <a:solidFill>
                  <a:schemeClr val="bg1">
                    <a:lumMod val="95000"/>
                  </a:schemeClr>
                </a:solidFill>
              </a:defRPr>
            </a:lvl1pPr>
          </a:lstStyle>
          <a:p>
            <a:r>
              <a:rPr lang="en-US" noProof="0"/>
              <a:t>Insert Icon</a:t>
            </a:r>
          </a:p>
        </p:txBody>
      </p:sp>
      <p:sp>
        <p:nvSpPr>
          <p:cNvPr id="12" name="Text Placeholder 11">
            <a:extLst>
              <a:ext uri="{FF2B5EF4-FFF2-40B4-BE49-F238E27FC236}">
                <a16:creationId xmlns:a16="http://schemas.microsoft.com/office/drawing/2014/main" id="{6561AA4B-694F-4E39-B6A3-1A4343C3F6B4}"/>
              </a:ext>
            </a:extLst>
          </p:cNvPr>
          <p:cNvSpPr>
            <a:spLocks noGrp="1"/>
          </p:cNvSpPr>
          <p:nvPr>
            <p:ph type="body" sz="quarter" idx="13" hasCustomPrompt="1"/>
          </p:nvPr>
        </p:nvSpPr>
        <p:spPr>
          <a:xfrm>
            <a:off x="619238" y="4222328"/>
            <a:ext cx="1785124" cy="288000"/>
          </a:xfrm>
        </p:spPr>
        <p:txBody>
          <a:bodyPr/>
          <a:lstStyle>
            <a:lvl1pPr marL="0" indent="0">
              <a:buNone/>
              <a:defRPr sz="2300">
                <a:solidFill>
                  <a:schemeClr val="bg1"/>
                </a:solidFill>
                <a:latin typeface="+mj-lt"/>
              </a:defRPr>
            </a:lvl1pPr>
          </a:lstStyle>
          <a:p>
            <a:pPr lvl="0"/>
            <a:r>
              <a:rPr lang="en-US" noProof="0"/>
              <a:t>Bullet Title</a:t>
            </a:r>
          </a:p>
        </p:txBody>
      </p:sp>
      <p:sp>
        <p:nvSpPr>
          <p:cNvPr id="14" name="Text Placeholder 13">
            <a:extLst>
              <a:ext uri="{FF2B5EF4-FFF2-40B4-BE49-F238E27FC236}">
                <a16:creationId xmlns:a16="http://schemas.microsoft.com/office/drawing/2014/main" id="{082027BF-A05E-4BBB-AC62-E4F52D63AFD6}"/>
              </a:ext>
            </a:extLst>
          </p:cNvPr>
          <p:cNvSpPr>
            <a:spLocks noGrp="1"/>
          </p:cNvSpPr>
          <p:nvPr>
            <p:ph type="body" sz="quarter" idx="14" hasCustomPrompt="1"/>
          </p:nvPr>
        </p:nvSpPr>
        <p:spPr>
          <a:xfrm>
            <a:off x="2914288" y="4222328"/>
            <a:ext cx="1785124" cy="288000"/>
          </a:xfrm>
        </p:spPr>
        <p:txBody>
          <a:bodyPr/>
          <a:lstStyle>
            <a:lvl1pPr marL="0" indent="0">
              <a:buNone/>
              <a:defRPr sz="2300">
                <a:solidFill>
                  <a:schemeClr val="bg1"/>
                </a:solidFill>
                <a:latin typeface="+mj-lt"/>
              </a:defRPr>
            </a:lvl1pPr>
          </a:lstStyle>
          <a:p>
            <a:pPr lvl="0"/>
            <a:r>
              <a:rPr lang="en-US" noProof="0"/>
              <a:t>Bullet Title</a:t>
            </a:r>
          </a:p>
        </p:txBody>
      </p:sp>
      <p:sp>
        <p:nvSpPr>
          <p:cNvPr id="16" name="Text Placeholder 15">
            <a:extLst>
              <a:ext uri="{FF2B5EF4-FFF2-40B4-BE49-F238E27FC236}">
                <a16:creationId xmlns:a16="http://schemas.microsoft.com/office/drawing/2014/main" id="{60850ADC-5F1A-46E8-9FF1-20984BF32670}"/>
              </a:ext>
            </a:extLst>
          </p:cNvPr>
          <p:cNvSpPr>
            <a:spLocks noGrp="1"/>
          </p:cNvSpPr>
          <p:nvPr>
            <p:ph type="body" sz="quarter" idx="15" hasCustomPrompt="1"/>
          </p:nvPr>
        </p:nvSpPr>
        <p:spPr>
          <a:xfrm>
            <a:off x="2914438" y="4699407"/>
            <a:ext cx="1785124" cy="1307693"/>
          </a:xfrm>
        </p:spPr>
        <p:txBody>
          <a:bodyPr/>
          <a:lstStyle>
            <a:lvl1pPr marL="0" indent="0">
              <a:buNone/>
              <a:defRPr sz="1400">
                <a:solidFill>
                  <a:schemeClr val="bg1"/>
                </a:solidFill>
              </a:defRPr>
            </a:lvl1pPr>
          </a:lstStyle>
          <a:p>
            <a:pPr lvl="0"/>
            <a:r>
              <a:rPr lang="en-US" noProof="0"/>
              <a:t>Bullet Description</a:t>
            </a:r>
          </a:p>
        </p:txBody>
      </p:sp>
      <p:sp>
        <p:nvSpPr>
          <p:cNvPr id="18" name="Text Placeholder 17">
            <a:extLst>
              <a:ext uri="{FF2B5EF4-FFF2-40B4-BE49-F238E27FC236}">
                <a16:creationId xmlns:a16="http://schemas.microsoft.com/office/drawing/2014/main" id="{A36EC0DD-DF7C-4528-B4E0-956CC4C45AFA}"/>
              </a:ext>
            </a:extLst>
          </p:cNvPr>
          <p:cNvSpPr>
            <a:spLocks noGrp="1"/>
          </p:cNvSpPr>
          <p:nvPr>
            <p:ph type="body" sz="quarter" idx="16" hasCustomPrompt="1"/>
          </p:nvPr>
        </p:nvSpPr>
        <p:spPr>
          <a:xfrm>
            <a:off x="5209338" y="4222328"/>
            <a:ext cx="1785124" cy="288000"/>
          </a:xfrm>
        </p:spPr>
        <p:txBody>
          <a:bodyPr/>
          <a:lstStyle>
            <a:lvl1pPr marL="0" indent="0">
              <a:buNone/>
              <a:defRPr sz="2300">
                <a:solidFill>
                  <a:schemeClr val="bg1"/>
                </a:solidFill>
                <a:latin typeface="+mj-lt"/>
              </a:defRPr>
            </a:lvl1pPr>
          </a:lstStyle>
          <a:p>
            <a:pPr lvl="0"/>
            <a:r>
              <a:rPr lang="en-US" noProof="0"/>
              <a:t>Bullet Title</a:t>
            </a:r>
          </a:p>
        </p:txBody>
      </p:sp>
      <p:sp>
        <p:nvSpPr>
          <p:cNvPr id="20" name="Text Placeholder 19">
            <a:extLst>
              <a:ext uri="{FF2B5EF4-FFF2-40B4-BE49-F238E27FC236}">
                <a16:creationId xmlns:a16="http://schemas.microsoft.com/office/drawing/2014/main" id="{B31E5A1A-85AF-4BC4-9723-254BB59B5A31}"/>
              </a:ext>
            </a:extLst>
          </p:cNvPr>
          <p:cNvSpPr>
            <a:spLocks noGrp="1"/>
          </p:cNvSpPr>
          <p:nvPr>
            <p:ph type="body" sz="quarter" idx="17" hasCustomPrompt="1"/>
          </p:nvPr>
        </p:nvSpPr>
        <p:spPr>
          <a:xfrm>
            <a:off x="5209438" y="4699407"/>
            <a:ext cx="1785124" cy="1307693"/>
          </a:xfrm>
        </p:spPr>
        <p:txBody>
          <a:bodyPr/>
          <a:lstStyle>
            <a:lvl1pPr marL="0" indent="0">
              <a:buNone/>
              <a:defRPr sz="1400">
                <a:solidFill>
                  <a:schemeClr val="bg1"/>
                </a:solidFill>
              </a:defRPr>
            </a:lvl1pPr>
          </a:lstStyle>
          <a:p>
            <a:pPr lvl="0"/>
            <a:r>
              <a:rPr lang="en-US" noProof="0"/>
              <a:t>Bullet Description</a:t>
            </a:r>
          </a:p>
        </p:txBody>
      </p:sp>
      <p:sp>
        <p:nvSpPr>
          <p:cNvPr id="22" name="Text Placeholder 21">
            <a:extLst>
              <a:ext uri="{FF2B5EF4-FFF2-40B4-BE49-F238E27FC236}">
                <a16:creationId xmlns:a16="http://schemas.microsoft.com/office/drawing/2014/main" id="{7876265F-E461-4542-AAD2-D879C7BE11DE}"/>
              </a:ext>
            </a:extLst>
          </p:cNvPr>
          <p:cNvSpPr>
            <a:spLocks noGrp="1"/>
          </p:cNvSpPr>
          <p:nvPr>
            <p:ph type="body" sz="quarter" idx="18" hasCustomPrompt="1"/>
          </p:nvPr>
        </p:nvSpPr>
        <p:spPr>
          <a:xfrm>
            <a:off x="7504388" y="4222328"/>
            <a:ext cx="1785124" cy="288000"/>
          </a:xfrm>
        </p:spPr>
        <p:txBody>
          <a:bodyPr/>
          <a:lstStyle>
            <a:lvl1pPr marL="0" indent="0">
              <a:buNone/>
              <a:defRPr sz="2300">
                <a:solidFill>
                  <a:schemeClr val="bg1"/>
                </a:solidFill>
                <a:latin typeface="+mj-lt"/>
              </a:defRPr>
            </a:lvl1pPr>
          </a:lstStyle>
          <a:p>
            <a:pPr lvl="0"/>
            <a:r>
              <a:rPr lang="en-US" noProof="0"/>
              <a:t>Bullet Title</a:t>
            </a:r>
          </a:p>
        </p:txBody>
      </p:sp>
      <p:sp>
        <p:nvSpPr>
          <p:cNvPr id="24" name="Text Placeholder 23">
            <a:extLst>
              <a:ext uri="{FF2B5EF4-FFF2-40B4-BE49-F238E27FC236}">
                <a16:creationId xmlns:a16="http://schemas.microsoft.com/office/drawing/2014/main" id="{47126C52-CB79-436E-B0D2-FF44B1C13CE2}"/>
              </a:ext>
            </a:extLst>
          </p:cNvPr>
          <p:cNvSpPr>
            <a:spLocks noGrp="1"/>
          </p:cNvSpPr>
          <p:nvPr>
            <p:ph type="body" sz="quarter" idx="19" hasCustomPrompt="1"/>
          </p:nvPr>
        </p:nvSpPr>
        <p:spPr>
          <a:xfrm>
            <a:off x="7504438" y="4699407"/>
            <a:ext cx="1785124" cy="1307693"/>
          </a:xfrm>
        </p:spPr>
        <p:txBody>
          <a:bodyPr/>
          <a:lstStyle>
            <a:lvl1pPr marL="0" indent="0">
              <a:buNone/>
              <a:defRPr sz="1400">
                <a:solidFill>
                  <a:schemeClr val="bg1"/>
                </a:solidFill>
              </a:defRPr>
            </a:lvl1pPr>
          </a:lstStyle>
          <a:p>
            <a:pPr lvl="0"/>
            <a:r>
              <a:rPr lang="en-US" noProof="0"/>
              <a:t>Bullet Description</a:t>
            </a:r>
          </a:p>
        </p:txBody>
      </p:sp>
      <p:sp>
        <p:nvSpPr>
          <p:cNvPr id="26" name="Text Placeholder 25">
            <a:extLst>
              <a:ext uri="{FF2B5EF4-FFF2-40B4-BE49-F238E27FC236}">
                <a16:creationId xmlns:a16="http://schemas.microsoft.com/office/drawing/2014/main" id="{A59B622B-6848-462F-BD9E-B77197AE3C65}"/>
              </a:ext>
            </a:extLst>
          </p:cNvPr>
          <p:cNvSpPr>
            <a:spLocks noGrp="1"/>
          </p:cNvSpPr>
          <p:nvPr>
            <p:ph type="body" sz="quarter" idx="20" hasCustomPrompt="1"/>
          </p:nvPr>
        </p:nvSpPr>
        <p:spPr>
          <a:xfrm>
            <a:off x="9799438" y="4222328"/>
            <a:ext cx="1785124" cy="288000"/>
          </a:xfrm>
        </p:spPr>
        <p:txBody>
          <a:bodyPr/>
          <a:lstStyle>
            <a:lvl1pPr marL="0" indent="0">
              <a:buNone/>
              <a:defRPr sz="2300">
                <a:solidFill>
                  <a:schemeClr val="bg1"/>
                </a:solidFill>
                <a:latin typeface="+mj-lt"/>
              </a:defRPr>
            </a:lvl1pPr>
          </a:lstStyle>
          <a:p>
            <a:pPr lvl="0"/>
            <a:r>
              <a:rPr lang="en-US" noProof="0"/>
              <a:t>Bullet Title</a:t>
            </a:r>
          </a:p>
        </p:txBody>
      </p:sp>
      <p:sp>
        <p:nvSpPr>
          <p:cNvPr id="28" name="Text Placeholder 27">
            <a:extLst>
              <a:ext uri="{FF2B5EF4-FFF2-40B4-BE49-F238E27FC236}">
                <a16:creationId xmlns:a16="http://schemas.microsoft.com/office/drawing/2014/main" id="{A72188F1-FB33-4B07-A4D2-8766FEB2693D}"/>
              </a:ext>
            </a:extLst>
          </p:cNvPr>
          <p:cNvSpPr>
            <a:spLocks noGrp="1"/>
          </p:cNvSpPr>
          <p:nvPr>
            <p:ph type="body" sz="quarter" idx="21" hasCustomPrompt="1"/>
          </p:nvPr>
        </p:nvSpPr>
        <p:spPr>
          <a:xfrm>
            <a:off x="9799438" y="4699407"/>
            <a:ext cx="1785124" cy="1307693"/>
          </a:xfrm>
        </p:spPr>
        <p:txBody>
          <a:bodyPr/>
          <a:lstStyle>
            <a:lvl1pPr marL="0" indent="0">
              <a:buNone/>
              <a:defRPr sz="1400">
                <a:solidFill>
                  <a:schemeClr val="bg1"/>
                </a:solidFill>
              </a:defRPr>
            </a:lvl1pPr>
          </a:lstStyle>
          <a:p>
            <a:pPr lvl="0"/>
            <a:r>
              <a:rPr lang="en-US" noProof="0"/>
              <a:t>Bullet Description</a:t>
            </a:r>
          </a:p>
        </p:txBody>
      </p:sp>
      <p:sp>
        <p:nvSpPr>
          <p:cNvPr id="30" name="Picture Placeholder 29">
            <a:extLst>
              <a:ext uri="{FF2B5EF4-FFF2-40B4-BE49-F238E27FC236}">
                <a16:creationId xmlns:a16="http://schemas.microsoft.com/office/drawing/2014/main" id="{CEE263FB-A4B6-4262-9E28-F5BE04D27624}"/>
              </a:ext>
            </a:extLst>
          </p:cNvPr>
          <p:cNvSpPr>
            <a:spLocks noGrp="1"/>
          </p:cNvSpPr>
          <p:nvPr>
            <p:ph type="pic" sz="quarter" idx="22" hasCustomPrompt="1"/>
          </p:nvPr>
        </p:nvSpPr>
        <p:spPr>
          <a:xfrm>
            <a:off x="3494560" y="2502002"/>
            <a:ext cx="621792" cy="621792"/>
          </a:xfrm>
        </p:spPr>
        <p:txBody>
          <a:bodyPr anchor="ctr"/>
          <a:lstStyle>
            <a:lvl1pPr marL="0" indent="0" algn="ctr">
              <a:buFont typeface="Arial" panose="020B0604020202020204" pitchFamily="34" charset="0"/>
              <a:buNone/>
              <a:defRPr sz="1100">
                <a:solidFill>
                  <a:schemeClr val="bg1"/>
                </a:solidFill>
              </a:defRPr>
            </a:lvl1pPr>
          </a:lstStyle>
          <a:p>
            <a:r>
              <a:rPr lang="en-US" noProof="0"/>
              <a:t>Insert Icon</a:t>
            </a:r>
          </a:p>
        </p:txBody>
      </p:sp>
      <p:sp>
        <p:nvSpPr>
          <p:cNvPr id="32" name="Picture Placeholder 31">
            <a:extLst>
              <a:ext uri="{FF2B5EF4-FFF2-40B4-BE49-F238E27FC236}">
                <a16:creationId xmlns:a16="http://schemas.microsoft.com/office/drawing/2014/main" id="{882E5BE9-B6C6-40B9-8C58-232DCF465148}"/>
              </a:ext>
            </a:extLst>
          </p:cNvPr>
          <p:cNvSpPr>
            <a:spLocks noGrp="1"/>
          </p:cNvSpPr>
          <p:nvPr>
            <p:ph type="pic" sz="quarter" idx="23" hasCustomPrompt="1"/>
          </p:nvPr>
        </p:nvSpPr>
        <p:spPr>
          <a:xfrm>
            <a:off x="5789610" y="2502002"/>
            <a:ext cx="621792" cy="621792"/>
          </a:xfrm>
        </p:spPr>
        <p:txBody>
          <a:bodyPr anchor="ctr"/>
          <a:lstStyle>
            <a:lvl1pPr marL="0" indent="0" algn="ctr">
              <a:buFont typeface="Arial" panose="020B0604020202020204" pitchFamily="34" charset="0"/>
              <a:buNone/>
              <a:defRPr sz="1100">
                <a:solidFill>
                  <a:schemeClr val="bg1"/>
                </a:solidFill>
              </a:defRPr>
            </a:lvl1pPr>
          </a:lstStyle>
          <a:p>
            <a:r>
              <a:rPr lang="en-US" noProof="0"/>
              <a:t>Insert Icon</a:t>
            </a:r>
          </a:p>
        </p:txBody>
      </p:sp>
      <p:sp>
        <p:nvSpPr>
          <p:cNvPr id="34" name="Picture Placeholder 33">
            <a:extLst>
              <a:ext uri="{FF2B5EF4-FFF2-40B4-BE49-F238E27FC236}">
                <a16:creationId xmlns:a16="http://schemas.microsoft.com/office/drawing/2014/main" id="{04B0B39C-CAA8-403A-9050-85F193E68239}"/>
              </a:ext>
            </a:extLst>
          </p:cNvPr>
          <p:cNvSpPr>
            <a:spLocks noGrp="1"/>
          </p:cNvSpPr>
          <p:nvPr>
            <p:ph type="pic" sz="quarter" idx="24" hasCustomPrompt="1"/>
          </p:nvPr>
        </p:nvSpPr>
        <p:spPr>
          <a:xfrm>
            <a:off x="8084660" y="2502002"/>
            <a:ext cx="621792" cy="621792"/>
          </a:xfrm>
        </p:spPr>
        <p:txBody>
          <a:bodyPr anchor="ctr"/>
          <a:lstStyle>
            <a:lvl1pPr marL="0" indent="0" algn="ctr">
              <a:buFont typeface="Arial" panose="020B0604020202020204" pitchFamily="34" charset="0"/>
              <a:buNone/>
              <a:defRPr sz="1100">
                <a:solidFill>
                  <a:schemeClr val="bg1"/>
                </a:solidFill>
              </a:defRPr>
            </a:lvl1pPr>
          </a:lstStyle>
          <a:p>
            <a:r>
              <a:rPr lang="en-US" noProof="0"/>
              <a:t>Insert Icon</a:t>
            </a:r>
          </a:p>
        </p:txBody>
      </p:sp>
      <p:sp>
        <p:nvSpPr>
          <p:cNvPr id="36" name="Picture Placeholder 35">
            <a:extLst>
              <a:ext uri="{FF2B5EF4-FFF2-40B4-BE49-F238E27FC236}">
                <a16:creationId xmlns:a16="http://schemas.microsoft.com/office/drawing/2014/main" id="{0B046FAC-30FD-4FF9-99EF-8D0429015DDA}"/>
              </a:ext>
            </a:extLst>
          </p:cNvPr>
          <p:cNvSpPr>
            <a:spLocks noGrp="1"/>
          </p:cNvSpPr>
          <p:nvPr>
            <p:ph type="pic" sz="quarter" idx="25" hasCustomPrompt="1"/>
          </p:nvPr>
        </p:nvSpPr>
        <p:spPr>
          <a:xfrm>
            <a:off x="10379710" y="2502002"/>
            <a:ext cx="621792" cy="621792"/>
          </a:xfrm>
        </p:spPr>
        <p:txBody>
          <a:bodyPr anchor="ctr"/>
          <a:lstStyle>
            <a:lvl1pPr marL="0" indent="0" algn="ctr">
              <a:buFont typeface="Arial" panose="020B0604020202020204" pitchFamily="34" charset="0"/>
              <a:buNone/>
              <a:defRPr sz="1100">
                <a:solidFill>
                  <a:schemeClr val="bg1"/>
                </a:solidFill>
              </a:defRPr>
            </a:lvl1pPr>
          </a:lstStyle>
          <a:p>
            <a:r>
              <a:rPr lang="en-US" noProof="0"/>
              <a:t>Insert Icon</a:t>
            </a:r>
          </a:p>
        </p:txBody>
      </p:sp>
      <p:cxnSp>
        <p:nvCxnSpPr>
          <p:cNvPr id="23" name="Straight Connector 22">
            <a:extLst>
              <a:ext uri="{FF2B5EF4-FFF2-40B4-BE49-F238E27FC236}">
                <a16:creationId xmlns:a16="http://schemas.microsoft.com/office/drawing/2014/main" id="{8DD25A4B-413E-4F3B-A6B1-FB87ABA3992E}"/>
              </a:ext>
              <a:ext uri="{C183D7F6-B498-43B3-948B-1728B52AA6E4}">
                <adec:decorative xmlns:adec="http://schemas.microsoft.com/office/drawing/2017/decorative" val="1"/>
              </a:ext>
            </a:extLst>
          </p:cNvPr>
          <p:cNvCxnSpPr/>
          <p:nvPr userDrawn="1"/>
        </p:nvCxnSpPr>
        <p:spPr>
          <a:xfrm flipV="1">
            <a:off x="2616200" y="1849213"/>
            <a:ext cx="0" cy="206238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97EC0C2-B526-47F7-B368-62FAF6AC5640}"/>
              </a:ext>
              <a:ext uri="{C183D7F6-B498-43B3-948B-1728B52AA6E4}">
                <adec:decorative xmlns:adec="http://schemas.microsoft.com/office/drawing/2017/decorative" val="1"/>
              </a:ext>
            </a:extLst>
          </p:cNvPr>
          <p:cNvCxnSpPr/>
          <p:nvPr userDrawn="1"/>
        </p:nvCxnSpPr>
        <p:spPr>
          <a:xfrm flipV="1">
            <a:off x="4940300" y="1849213"/>
            <a:ext cx="0" cy="206238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48E637F-ACCC-4022-8AE0-75FA2B0A9C98}"/>
              </a:ext>
              <a:ext uri="{C183D7F6-B498-43B3-948B-1728B52AA6E4}">
                <adec:decorative xmlns:adec="http://schemas.microsoft.com/office/drawing/2017/decorative" val="1"/>
              </a:ext>
            </a:extLst>
          </p:cNvPr>
          <p:cNvCxnSpPr/>
          <p:nvPr userDrawn="1"/>
        </p:nvCxnSpPr>
        <p:spPr>
          <a:xfrm flipV="1">
            <a:off x="7251700" y="1849213"/>
            <a:ext cx="0" cy="206238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7372FDE-7F88-43EF-B037-C5C6B320CE2F}"/>
              </a:ext>
              <a:ext uri="{C183D7F6-B498-43B3-948B-1728B52AA6E4}">
                <adec:decorative xmlns:adec="http://schemas.microsoft.com/office/drawing/2017/decorative" val="1"/>
              </a:ext>
            </a:extLst>
          </p:cNvPr>
          <p:cNvCxnSpPr/>
          <p:nvPr userDrawn="1"/>
        </p:nvCxnSpPr>
        <p:spPr>
          <a:xfrm flipV="1">
            <a:off x="9575800" y="1849213"/>
            <a:ext cx="0" cy="206238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33637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Bullets">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F8F88439-2E2F-420C-B2D5-AC87C621BD26}"/>
              </a:ext>
            </a:extLst>
          </p:cNvPr>
          <p:cNvSpPr>
            <a:spLocks noGrp="1"/>
          </p:cNvSpPr>
          <p:nvPr>
            <p:ph type="pic" sz="quarter" idx="12" hasCustomPrompt="1"/>
          </p:nvPr>
        </p:nvSpPr>
        <p:spPr>
          <a:xfrm>
            <a:off x="108000" y="108000"/>
            <a:ext cx="4348305" cy="6083250"/>
          </a:xfrm>
          <a:solidFill>
            <a:schemeClr val="tx1">
              <a:lumMod val="75000"/>
              <a:lumOff val="25000"/>
            </a:schemeClr>
          </a:solidFill>
        </p:spPr>
        <p:txBody>
          <a:bodyPr anchor="ctr"/>
          <a:lstStyle>
            <a:lvl1pPr marL="0" indent="0" algn="ctr">
              <a:buNone/>
              <a:defRPr sz="14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a:t>Insert or Drag and Drop Your Photo Here</a:t>
            </a:r>
          </a:p>
        </p:txBody>
      </p:sp>
      <p:sp>
        <p:nvSpPr>
          <p:cNvPr id="19" name="Title 4">
            <a:extLst>
              <a:ext uri="{FF2B5EF4-FFF2-40B4-BE49-F238E27FC236}">
                <a16:creationId xmlns:a16="http://schemas.microsoft.com/office/drawing/2014/main" id="{4BF8DEF3-C707-4695-8289-A7711DFC9E44}"/>
              </a:ext>
            </a:extLst>
          </p:cNvPr>
          <p:cNvSpPr>
            <a:spLocks noGrp="1"/>
          </p:cNvSpPr>
          <p:nvPr>
            <p:ph type="title"/>
          </p:nvPr>
        </p:nvSpPr>
        <p:spPr>
          <a:xfrm rot="5400000">
            <a:off x="8219329" y="2326579"/>
            <a:ext cx="6083250" cy="1646095"/>
          </a:xfrm>
          <a:gradFill>
            <a:gsLst>
              <a:gs pos="0">
                <a:schemeClr val="accent1"/>
              </a:gs>
              <a:gs pos="100000">
                <a:schemeClr val="accent3">
                  <a:lumMod val="60000"/>
                  <a:lumOff val="40000"/>
                </a:schemeClr>
              </a:gs>
            </a:gsLst>
            <a:lin ang="7800000" scaled="0"/>
          </a:gradFill>
        </p:spPr>
        <p:txBody>
          <a:bodyPr vert="horz" lIns="0" tIns="0" rIns="0" bIns="0" rtlCol="0" anchor="ctr">
            <a:noAutofit/>
          </a:bodyPr>
          <a:lstStyle>
            <a:lvl1pPr algn="ctr">
              <a:defRPr lang="en-ZA" cap="all" baseline="0" dirty="0">
                <a:solidFill>
                  <a:schemeClr val="tx1"/>
                </a:solidFill>
              </a:defRPr>
            </a:lvl1pPr>
          </a:lstStyle>
          <a:p>
            <a:pPr marL="0" lvl="0" algn="ctr"/>
            <a:r>
              <a:rPr lang="en-US" noProof="0"/>
              <a:t>Click to edit Master title style</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a:p>
        </p:txBody>
      </p:sp>
      <p:sp>
        <p:nvSpPr>
          <p:cNvPr id="10" name="Content Placeholder 2">
            <a:extLst>
              <a:ext uri="{FF2B5EF4-FFF2-40B4-BE49-F238E27FC236}">
                <a16:creationId xmlns:a16="http://schemas.microsoft.com/office/drawing/2014/main" id="{48E3EAD4-15D7-432A-8B0A-DC2D111A2E56}"/>
              </a:ext>
            </a:extLst>
          </p:cNvPr>
          <p:cNvSpPr>
            <a:spLocks noGrp="1"/>
          </p:cNvSpPr>
          <p:nvPr>
            <p:ph idx="1" hasCustomPrompt="1"/>
          </p:nvPr>
        </p:nvSpPr>
        <p:spPr>
          <a:xfrm>
            <a:off x="4727401" y="4886245"/>
            <a:ext cx="1620000" cy="1019255"/>
          </a:xfrm>
        </p:spPr>
        <p:txBody>
          <a:bodyPr/>
          <a:lstStyle>
            <a:lvl1pPr marL="0" indent="0" algn="ctr">
              <a:buNone/>
              <a:defRPr sz="1400">
                <a:solidFill>
                  <a:schemeClr val="tx1"/>
                </a:solidFill>
              </a:defRPr>
            </a:lvl1pPr>
            <a:lvl2pPr marL="266700" indent="0">
              <a:buFont typeface="Arial" panose="020B0604020202020204" pitchFamily="34" charset="0"/>
              <a:buNone/>
              <a:defRPr>
                <a:solidFill>
                  <a:schemeClr val="bg1">
                    <a:lumMod val="95000"/>
                  </a:schemeClr>
                </a:solidFill>
              </a:defRPr>
            </a:lvl2pPr>
            <a:lvl3pPr marL="542925" indent="0">
              <a:buNone/>
              <a:defRPr>
                <a:solidFill>
                  <a:schemeClr val="bg1">
                    <a:lumMod val="95000"/>
                  </a:schemeClr>
                </a:solidFill>
              </a:defRPr>
            </a:lvl3pPr>
            <a:lvl4pPr marL="809625" indent="0">
              <a:buNone/>
              <a:defRPr>
                <a:solidFill>
                  <a:schemeClr val="bg1">
                    <a:lumMod val="95000"/>
                  </a:schemeClr>
                </a:solidFill>
              </a:defRPr>
            </a:lvl4pPr>
            <a:lvl5pPr marL="1076325" indent="0">
              <a:buNone/>
              <a:defRPr>
                <a:solidFill>
                  <a:schemeClr val="bg1">
                    <a:lumMod val="95000"/>
                  </a:schemeClr>
                </a:solidFill>
              </a:defRPr>
            </a:lvl5pPr>
          </a:lstStyle>
          <a:p>
            <a:pPr lvl="0"/>
            <a:r>
              <a:rPr lang="en-US" noProof="0"/>
              <a:t>Bullet Description</a:t>
            </a:r>
          </a:p>
        </p:txBody>
      </p:sp>
      <p:sp>
        <p:nvSpPr>
          <p:cNvPr id="12" name="Text Placeholder 11">
            <a:extLst>
              <a:ext uri="{FF2B5EF4-FFF2-40B4-BE49-F238E27FC236}">
                <a16:creationId xmlns:a16="http://schemas.microsoft.com/office/drawing/2014/main" id="{61C6E612-85D9-4ADF-89D8-C2A8144E16AA}"/>
              </a:ext>
            </a:extLst>
          </p:cNvPr>
          <p:cNvSpPr>
            <a:spLocks noGrp="1"/>
          </p:cNvSpPr>
          <p:nvPr>
            <p:ph type="body" sz="quarter" idx="14" hasCustomPrompt="1"/>
          </p:nvPr>
        </p:nvSpPr>
        <p:spPr>
          <a:xfrm>
            <a:off x="4727201" y="4409166"/>
            <a:ext cx="1620000" cy="288000"/>
          </a:xfrm>
        </p:spPr>
        <p:txBody>
          <a:bodyPr/>
          <a:lstStyle>
            <a:lvl1pPr marL="0" indent="0" algn="ctr">
              <a:buNone/>
              <a:defRPr sz="2300">
                <a:solidFill>
                  <a:schemeClr val="tx1"/>
                </a:solidFill>
                <a:latin typeface="+mj-lt"/>
              </a:defRPr>
            </a:lvl1pPr>
          </a:lstStyle>
          <a:p>
            <a:pPr lvl="0"/>
            <a:r>
              <a:rPr lang="en-US" noProof="0"/>
              <a:t>Bullet Title</a:t>
            </a:r>
          </a:p>
        </p:txBody>
      </p:sp>
      <p:sp>
        <p:nvSpPr>
          <p:cNvPr id="13" name="Text Placeholder 13">
            <a:extLst>
              <a:ext uri="{FF2B5EF4-FFF2-40B4-BE49-F238E27FC236}">
                <a16:creationId xmlns:a16="http://schemas.microsoft.com/office/drawing/2014/main" id="{85BE1C74-5612-4143-A6A0-9ABB2C58E988}"/>
              </a:ext>
            </a:extLst>
          </p:cNvPr>
          <p:cNvSpPr>
            <a:spLocks noGrp="1"/>
          </p:cNvSpPr>
          <p:nvPr>
            <p:ph type="body" sz="quarter" idx="15" hasCustomPrompt="1"/>
          </p:nvPr>
        </p:nvSpPr>
        <p:spPr>
          <a:xfrm>
            <a:off x="6613023" y="4409166"/>
            <a:ext cx="1620000" cy="288000"/>
          </a:xfrm>
        </p:spPr>
        <p:txBody>
          <a:bodyPr/>
          <a:lstStyle>
            <a:lvl1pPr marL="0" indent="0" algn="ctr">
              <a:buNone/>
              <a:defRPr sz="2300">
                <a:solidFill>
                  <a:schemeClr val="tx1"/>
                </a:solidFill>
                <a:latin typeface="+mj-lt"/>
              </a:defRPr>
            </a:lvl1pPr>
          </a:lstStyle>
          <a:p>
            <a:pPr lvl="0"/>
            <a:r>
              <a:rPr lang="en-US" noProof="0"/>
              <a:t>Bullet Title</a:t>
            </a:r>
          </a:p>
        </p:txBody>
      </p:sp>
      <p:sp>
        <p:nvSpPr>
          <p:cNvPr id="14" name="Text Placeholder 15">
            <a:extLst>
              <a:ext uri="{FF2B5EF4-FFF2-40B4-BE49-F238E27FC236}">
                <a16:creationId xmlns:a16="http://schemas.microsoft.com/office/drawing/2014/main" id="{80C5C49B-CF68-4827-B4F9-A6DC6C558148}"/>
              </a:ext>
            </a:extLst>
          </p:cNvPr>
          <p:cNvSpPr>
            <a:spLocks noGrp="1"/>
          </p:cNvSpPr>
          <p:nvPr>
            <p:ph type="body" sz="quarter" idx="16" hasCustomPrompt="1"/>
          </p:nvPr>
        </p:nvSpPr>
        <p:spPr>
          <a:xfrm>
            <a:off x="6613173" y="4886245"/>
            <a:ext cx="1620000" cy="1019255"/>
          </a:xfrm>
        </p:spPr>
        <p:txBody>
          <a:bodyPr/>
          <a:lstStyle>
            <a:lvl1pPr marL="0" indent="0" algn="ctr">
              <a:buNone/>
              <a:defRPr sz="1400">
                <a:solidFill>
                  <a:schemeClr val="tx1"/>
                </a:solidFill>
              </a:defRPr>
            </a:lvl1pPr>
          </a:lstStyle>
          <a:p>
            <a:pPr lvl="0"/>
            <a:r>
              <a:rPr lang="en-US" noProof="0"/>
              <a:t>Bullet Description</a:t>
            </a:r>
          </a:p>
        </p:txBody>
      </p:sp>
      <p:sp>
        <p:nvSpPr>
          <p:cNvPr id="15" name="Text Placeholder 17">
            <a:extLst>
              <a:ext uri="{FF2B5EF4-FFF2-40B4-BE49-F238E27FC236}">
                <a16:creationId xmlns:a16="http://schemas.microsoft.com/office/drawing/2014/main" id="{905B2A5F-2BE7-4B00-9E44-0DF572969F24}"/>
              </a:ext>
            </a:extLst>
          </p:cNvPr>
          <p:cNvSpPr>
            <a:spLocks noGrp="1"/>
          </p:cNvSpPr>
          <p:nvPr>
            <p:ph type="body" sz="quarter" idx="17" hasCustomPrompt="1"/>
          </p:nvPr>
        </p:nvSpPr>
        <p:spPr>
          <a:xfrm>
            <a:off x="8498844" y="4409166"/>
            <a:ext cx="1620000" cy="288000"/>
          </a:xfrm>
        </p:spPr>
        <p:txBody>
          <a:bodyPr/>
          <a:lstStyle>
            <a:lvl1pPr marL="0" indent="0" algn="ctr">
              <a:buNone/>
              <a:defRPr sz="2300">
                <a:solidFill>
                  <a:schemeClr val="tx1"/>
                </a:solidFill>
                <a:latin typeface="+mj-lt"/>
              </a:defRPr>
            </a:lvl1pPr>
          </a:lstStyle>
          <a:p>
            <a:pPr lvl="0"/>
            <a:r>
              <a:rPr lang="en-US" noProof="0"/>
              <a:t>Bullet Title</a:t>
            </a:r>
          </a:p>
        </p:txBody>
      </p:sp>
      <p:sp>
        <p:nvSpPr>
          <p:cNvPr id="16" name="Text Placeholder 19">
            <a:extLst>
              <a:ext uri="{FF2B5EF4-FFF2-40B4-BE49-F238E27FC236}">
                <a16:creationId xmlns:a16="http://schemas.microsoft.com/office/drawing/2014/main" id="{4F40F98E-725D-4417-9E38-1835C92B8242}"/>
              </a:ext>
            </a:extLst>
          </p:cNvPr>
          <p:cNvSpPr>
            <a:spLocks noGrp="1"/>
          </p:cNvSpPr>
          <p:nvPr>
            <p:ph type="body" sz="quarter" idx="18" hasCustomPrompt="1"/>
          </p:nvPr>
        </p:nvSpPr>
        <p:spPr>
          <a:xfrm>
            <a:off x="8498944" y="4886245"/>
            <a:ext cx="1620000" cy="1019255"/>
          </a:xfrm>
        </p:spPr>
        <p:txBody>
          <a:bodyPr/>
          <a:lstStyle>
            <a:lvl1pPr marL="0" indent="0" algn="ctr">
              <a:buNone/>
              <a:defRPr sz="1400">
                <a:solidFill>
                  <a:schemeClr val="tx1"/>
                </a:solidFill>
              </a:defRPr>
            </a:lvl1pPr>
          </a:lstStyle>
          <a:p>
            <a:pPr lvl="0"/>
            <a:r>
              <a:rPr lang="en-US" noProof="0"/>
              <a:t>Bullet Description</a:t>
            </a:r>
          </a:p>
        </p:txBody>
      </p:sp>
      <p:sp>
        <p:nvSpPr>
          <p:cNvPr id="20" name="Picture Placeholder 5">
            <a:extLst>
              <a:ext uri="{FF2B5EF4-FFF2-40B4-BE49-F238E27FC236}">
                <a16:creationId xmlns:a16="http://schemas.microsoft.com/office/drawing/2014/main" id="{7B357BCD-40B4-1345-BF04-D10DBCF97A80}"/>
              </a:ext>
            </a:extLst>
          </p:cNvPr>
          <p:cNvSpPr>
            <a:spLocks noGrp="1"/>
          </p:cNvSpPr>
          <p:nvPr>
            <p:ph type="pic" sz="quarter" idx="24" hasCustomPrompt="1"/>
          </p:nvPr>
        </p:nvSpPr>
        <p:spPr>
          <a:xfrm>
            <a:off x="5226305" y="3069267"/>
            <a:ext cx="621792" cy="621792"/>
          </a:xfrm>
        </p:spPr>
        <p:txBody>
          <a:bodyPr anchor="ctr"/>
          <a:lstStyle>
            <a:lvl1pPr marL="0" indent="0" algn="ctr">
              <a:buFont typeface="Arial" panose="020B0604020202020204" pitchFamily="34" charset="0"/>
              <a:buNone/>
              <a:defRPr sz="1100">
                <a:solidFill>
                  <a:schemeClr val="bg1">
                    <a:lumMod val="95000"/>
                  </a:schemeClr>
                </a:solidFill>
              </a:defRPr>
            </a:lvl1pPr>
          </a:lstStyle>
          <a:p>
            <a:r>
              <a:rPr lang="en-US" noProof="0"/>
              <a:t>Insert Icon</a:t>
            </a:r>
          </a:p>
        </p:txBody>
      </p:sp>
      <p:sp>
        <p:nvSpPr>
          <p:cNvPr id="21" name="Picture Placeholder 29">
            <a:extLst>
              <a:ext uri="{FF2B5EF4-FFF2-40B4-BE49-F238E27FC236}">
                <a16:creationId xmlns:a16="http://schemas.microsoft.com/office/drawing/2014/main" id="{32327030-7B91-D540-BB8B-4FA022B2EB6D}"/>
              </a:ext>
            </a:extLst>
          </p:cNvPr>
          <p:cNvSpPr>
            <a:spLocks noGrp="1"/>
          </p:cNvSpPr>
          <p:nvPr>
            <p:ph type="pic" sz="quarter" idx="25" hasCustomPrompt="1"/>
          </p:nvPr>
        </p:nvSpPr>
        <p:spPr>
          <a:xfrm>
            <a:off x="7112127" y="3069267"/>
            <a:ext cx="621792" cy="621792"/>
          </a:xfrm>
        </p:spPr>
        <p:txBody>
          <a:bodyPr anchor="ctr"/>
          <a:lstStyle>
            <a:lvl1pPr marL="0" indent="0" algn="ctr">
              <a:buFont typeface="Arial" panose="020B0604020202020204" pitchFamily="34" charset="0"/>
              <a:buNone/>
              <a:defRPr sz="1100">
                <a:solidFill>
                  <a:schemeClr val="bg1"/>
                </a:solidFill>
              </a:defRPr>
            </a:lvl1pPr>
          </a:lstStyle>
          <a:p>
            <a:r>
              <a:rPr lang="en-US" noProof="0"/>
              <a:t>Insert Icon</a:t>
            </a:r>
          </a:p>
        </p:txBody>
      </p:sp>
      <p:sp>
        <p:nvSpPr>
          <p:cNvPr id="22" name="Picture Placeholder 31">
            <a:extLst>
              <a:ext uri="{FF2B5EF4-FFF2-40B4-BE49-F238E27FC236}">
                <a16:creationId xmlns:a16="http://schemas.microsoft.com/office/drawing/2014/main" id="{5013D7C3-E45B-144D-8A30-4272D8040D93}"/>
              </a:ext>
            </a:extLst>
          </p:cNvPr>
          <p:cNvSpPr>
            <a:spLocks noGrp="1"/>
          </p:cNvSpPr>
          <p:nvPr>
            <p:ph type="pic" sz="quarter" idx="26" hasCustomPrompt="1"/>
          </p:nvPr>
        </p:nvSpPr>
        <p:spPr>
          <a:xfrm>
            <a:off x="8997948" y="3069267"/>
            <a:ext cx="621792" cy="621792"/>
          </a:xfrm>
        </p:spPr>
        <p:txBody>
          <a:bodyPr anchor="ctr"/>
          <a:lstStyle>
            <a:lvl1pPr marL="0" indent="0" algn="ctr">
              <a:buFont typeface="Arial" panose="020B0604020202020204" pitchFamily="34" charset="0"/>
              <a:buNone/>
              <a:defRPr sz="1100">
                <a:solidFill>
                  <a:schemeClr val="bg1"/>
                </a:solidFill>
              </a:defRPr>
            </a:lvl1pPr>
          </a:lstStyle>
          <a:p>
            <a:r>
              <a:rPr lang="en-US" noProof="0"/>
              <a:t>Insert Icon</a:t>
            </a:r>
          </a:p>
        </p:txBody>
      </p:sp>
      <p:cxnSp>
        <p:nvCxnSpPr>
          <p:cNvPr id="17" name="Straight Connector 16">
            <a:extLst>
              <a:ext uri="{FF2B5EF4-FFF2-40B4-BE49-F238E27FC236}">
                <a16:creationId xmlns:a16="http://schemas.microsoft.com/office/drawing/2014/main" id="{DCB492DF-015F-4763-8E2B-9FCAC5137A07}"/>
              </a:ext>
              <a:ext uri="{C183D7F6-B498-43B3-948B-1728B52AA6E4}">
                <adec:decorative xmlns:adec="http://schemas.microsoft.com/office/drawing/2017/decorative" val="1"/>
              </a:ext>
            </a:extLst>
          </p:cNvPr>
          <p:cNvCxnSpPr>
            <a:cxnSpLocks/>
          </p:cNvCxnSpPr>
          <p:nvPr userDrawn="1"/>
        </p:nvCxnSpPr>
        <p:spPr>
          <a:xfrm flipV="1">
            <a:off x="6454775" y="2570163"/>
            <a:ext cx="0" cy="2881887"/>
          </a:xfrm>
          <a:prstGeom prst="line">
            <a:avLst/>
          </a:prstGeom>
          <a:ln>
            <a:solidFill>
              <a:srgbClr val="DFAACA"/>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4C92078-CAC9-4E77-A670-543037FD1ABC}"/>
              </a:ext>
              <a:ext uri="{C183D7F6-B498-43B3-948B-1728B52AA6E4}">
                <adec:decorative xmlns:adec="http://schemas.microsoft.com/office/drawing/2017/decorative" val="1"/>
              </a:ext>
            </a:extLst>
          </p:cNvPr>
          <p:cNvCxnSpPr>
            <a:cxnSpLocks/>
          </p:cNvCxnSpPr>
          <p:nvPr userDrawn="1"/>
        </p:nvCxnSpPr>
        <p:spPr>
          <a:xfrm flipV="1">
            <a:off x="8350250" y="2570163"/>
            <a:ext cx="0" cy="2881887"/>
          </a:xfrm>
          <a:prstGeom prst="line">
            <a:avLst/>
          </a:prstGeom>
          <a:ln>
            <a:solidFill>
              <a:srgbClr val="DFAAC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048751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 Bullets">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945F115-22EA-452C-BEFF-B86EC6B0D0B2}"/>
              </a:ext>
            </a:extLst>
          </p:cNvPr>
          <p:cNvSpPr/>
          <p:nvPr userDrawn="1"/>
        </p:nvSpPr>
        <p:spPr>
          <a:xfrm>
            <a:off x="6677617" y="107999"/>
            <a:ext cx="5400000" cy="6084000"/>
          </a:xfrm>
          <a:prstGeom prst="rect">
            <a:avLst/>
          </a:prstGeom>
          <a:gradFill>
            <a:gsLst>
              <a:gs pos="3000">
                <a:schemeClr val="accent2">
                  <a:lumMod val="75000"/>
                </a:schemeClr>
              </a:gs>
              <a:gs pos="100000">
                <a:schemeClr val="accent3"/>
              </a:gs>
            </a:gsLst>
            <a:lin ang="4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16" name="Group 15">
            <a:extLst>
              <a:ext uri="{FF2B5EF4-FFF2-40B4-BE49-F238E27FC236}">
                <a16:creationId xmlns:a16="http://schemas.microsoft.com/office/drawing/2014/main" id="{FCBD139D-0699-4BC5-B75A-A53F7BE6D9A6}"/>
              </a:ext>
            </a:extLst>
          </p:cNvPr>
          <p:cNvGrpSpPr/>
          <p:nvPr/>
        </p:nvGrpSpPr>
        <p:grpSpPr>
          <a:xfrm rot="4830719">
            <a:off x="6634200" y="724568"/>
            <a:ext cx="4776768" cy="4776768"/>
            <a:chOff x="2514599" y="1566862"/>
            <a:chExt cx="3810001" cy="3810001"/>
          </a:xfrm>
          <a:effectLst/>
          <a:scene3d>
            <a:camera prst="perspectiveHeroicExtremeLeftFacing"/>
            <a:lightRig rig="threePt" dir="t"/>
          </a:scene3d>
        </p:grpSpPr>
        <p:cxnSp>
          <p:nvCxnSpPr>
            <p:cNvPr id="20" name="Straight Connector 19">
              <a:extLst>
                <a:ext uri="{FF2B5EF4-FFF2-40B4-BE49-F238E27FC236}">
                  <a16:creationId xmlns:a16="http://schemas.microsoft.com/office/drawing/2014/main" id="{75EAAF49-5654-4DCE-84C0-E8336BC12BD4}"/>
                </a:ext>
              </a:extLst>
            </p:cNvPr>
            <p:cNvCxnSpPr/>
            <p:nvPr/>
          </p:nvCxnSpPr>
          <p:spPr>
            <a:xfrm>
              <a:off x="2514600" y="1566862"/>
              <a:ext cx="0" cy="380999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9401B41-6E13-4546-8AAC-2728F89FAF76}"/>
                </a:ext>
              </a:extLst>
            </p:cNvPr>
            <p:cNvCxnSpPr/>
            <p:nvPr/>
          </p:nvCxnSpPr>
          <p:spPr>
            <a:xfrm>
              <a:off x="2895600" y="1566862"/>
              <a:ext cx="0" cy="380999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7A76080-8F75-4B32-9114-880C87646FE2}"/>
                </a:ext>
              </a:extLst>
            </p:cNvPr>
            <p:cNvCxnSpPr/>
            <p:nvPr/>
          </p:nvCxnSpPr>
          <p:spPr>
            <a:xfrm>
              <a:off x="3276600" y="1566862"/>
              <a:ext cx="0" cy="380999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E2A1F8C-0406-4CB3-9869-26BA7E734D0F}"/>
                </a:ext>
              </a:extLst>
            </p:cNvPr>
            <p:cNvCxnSpPr/>
            <p:nvPr/>
          </p:nvCxnSpPr>
          <p:spPr>
            <a:xfrm>
              <a:off x="3657600" y="1566862"/>
              <a:ext cx="0" cy="380999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C78EEFE-6C2B-4D69-B0E3-B2BF76325172}"/>
                </a:ext>
              </a:extLst>
            </p:cNvPr>
            <p:cNvCxnSpPr/>
            <p:nvPr/>
          </p:nvCxnSpPr>
          <p:spPr>
            <a:xfrm>
              <a:off x="4038600" y="1566862"/>
              <a:ext cx="0" cy="380999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3325AD3-62C5-4A8B-872A-F165A03A1635}"/>
                </a:ext>
              </a:extLst>
            </p:cNvPr>
            <p:cNvCxnSpPr/>
            <p:nvPr/>
          </p:nvCxnSpPr>
          <p:spPr>
            <a:xfrm>
              <a:off x="4419600" y="1566862"/>
              <a:ext cx="0" cy="380999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493D3B8-5A11-4C86-B38B-627413AAB973}"/>
                </a:ext>
              </a:extLst>
            </p:cNvPr>
            <p:cNvCxnSpPr/>
            <p:nvPr/>
          </p:nvCxnSpPr>
          <p:spPr>
            <a:xfrm>
              <a:off x="4800600" y="1566862"/>
              <a:ext cx="0" cy="380999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1801A13-B692-41ED-AFEC-E95D85AE8016}"/>
                </a:ext>
              </a:extLst>
            </p:cNvPr>
            <p:cNvCxnSpPr/>
            <p:nvPr/>
          </p:nvCxnSpPr>
          <p:spPr>
            <a:xfrm>
              <a:off x="5181600" y="1566862"/>
              <a:ext cx="0" cy="380999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8895529-45F9-4DF2-926F-48ACB4710FB8}"/>
                </a:ext>
              </a:extLst>
            </p:cNvPr>
            <p:cNvCxnSpPr/>
            <p:nvPr/>
          </p:nvCxnSpPr>
          <p:spPr>
            <a:xfrm>
              <a:off x="5562600" y="1566862"/>
              <a:ext cx="0" cy="380999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97502D6-D65B-4CA1-90E3-765715D26AF6}"/>
                </a:ext>
              </a:extLst>
            </p:cNvPr>
            <p:cNvCxnSpPr/>
            <p:nvPr/>
          </p:nvCxnSpPr>
          <p:spPr>
            <a:xfrm>
              <a:off x="5943600" y="1566862"/>
              <a:ext cx="0" cy="380999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2FCDB9-11E7-4962-A63D-DBBBE2AFE5FB}"/>
                </a:ext>
              </a:extLst>
            </p:cNvPr>
            <p:cNvCxnSpPr/>
            <p:nvPr/>
          </p:nvCxnSpPr>
          <p:spPr>
            <a:xfrm>
              <a:off x="6324600" y="1566862"/>
              <a:ext cx="0" cy="380999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A5E4EA5-3CAD-4CBC-BDAA-2218A53D6A09}"/>
                </a:ext>
              </a:extLst>
            </p:cNvPr>
            <p:cNvCxnSpPr/>
            <p:nvPr/>
          </p:nvCxnSpPr>
          <p:spPr>
            <a:xfrm rot="5400000">
              <a:off x="4419598" y="-338136"/>
              <a:ext cx="0" cy="38099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B6971A7-8CB7-4298-84D5-AFC5ACB3E97C}"/>
                </a:ext>
              </a:extLst>
            </p:cNvPr>
            <p:cNvCxnSpPr/>
            <p:nvPr/>
          </p:nvCxnSpPr>
          <p:spPr>
            <a:xfrm rot="5400000">
              <a:off x="4419598" y="42864"/>
              <a:ext cx="0" cy="38099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3D783FA-8529-4E60-926E-CD074AF08F80}"/>
                </a:ext>
              </a:extLst>
            </p:cNvPr>
            <p:cNvCxnSpPr/>
            <p:nvPr/>
          </p:nvCxnSpPr>
          <p:spPr>
            <a:xfrm rot="5400000">
              <a:off x="4419598" y="423864"/>
              <a:ext cx="0" cy="38099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EEAF4AE-F667-4B32-BA58-C301ED6E8E15}"/>
                </a:ext>
              </a:extLst>
            </p:cNvPr>
            <p:cNvCxnSpPr/>
            <p:nvPr/>
          </p:nvCxnSpPr>
          <p:spPr>
            <a:xfrm rot="5400000">
              <a:off x="4419598" y="804864"/>
              <a:ext cx="0" cy="38099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B2D9C25-6081-4F9D-B4AC-59725F0DD9B3}"/>
                </a:ext>
              </a:extLst>
            </p:cNvPr>
            <p:cNvCxnSpPr/>
            <p:nvPr/>
          </p:nvCxnSpPr>
          <p:spPr>
            <a:xfrm rot="5400000">
              <a:off x="4419598" y="1185864"/>
              <a:ext cx="0" cy="38099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BF68F2-24DA-4128-9232-1F53DB96F072}"/>
                </a:ext>
              </a:extLst>
            </p:cNvPr>
            <p:cNvCxnSpPr/>
            <p:nvPr/>
          </p:nvCxnSpPr>
          <p:spPr>
            <a:xfrm rot="5400000">
              <a:off x="4419598" y="1566864"/>
              <a:ext cx="0" cy="38099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ECFB08D-85AF-471B-AD33-A0BBF6F266AC}"/>
                </a:ext>
              </a:extLst>
            </p:cNvPr>
            <p:cNvCxnSpPr/>
            <p:nvPr/>
          </p:nvCxnSpPr>
          <p:spPr>
            <a:xfrm rot="5400000">
              <a:off x="4419598" y="1947864"/>
              <a:ext cx="0" cy="38099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44B948A-1F29-4324-953B-E0D09728B752}"/>
                </a:ext>
              </a:extLst>
            </p:cNvPr>
            <p:cNvCxnSpPr/>
            <p:nvPr/>
          </p:nvCxnSpPr>
          <p:spPr>
            <a:xfrm rot="5400000">
              <a:off x="4419598" y="2328864"/>
              <a:ext cx="0" cy="38099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92E399E-43AF-4109-9D48-54C8E19777B3}"/>
                </a:ext>
              </a:extLst>
            </p:cNvPr>
            <p:cNvCxnSpPr/>
            <p:nvPr/>
          </p:nvCxnSpPr>
          <p:spPr>
            <a:xfrm rot="5400000">
              <a:off x="4419598" y="2709864"/>
              <a:ext cx="0" cy="38099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B01A614-15A0-4C2E-AB23-5989288BDFA9}"/>
                </a:ext>
              </a:extLst>
            </p:cNvPr>
            <p:cNvCxnSpPr/>
            <p:nvPr/>
          </p:nvCxnSpPr>
          <p:spPr>
            <a:xfrm rot="5400000">
              <a:off x="4419598" y="3090864"/>
              <a:ext cx="0" cy="38099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7CA8B13-21A9-4FD3-9002-18139B20E060}"/>
                </a:ext>
              </a:extLst>
            </p:cNvPr>
            <p:cNvCxnSpPr/>
            <p:nvPr/>
          </p:nvCxnSpPr>
          <p:spPr>
            <a:xfrm rot="5400000">
              <a:off x="4419598" y="3471864"/>
              <a:ext cx="0" cy="380999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037617" y="2431804"/>
            <a:ext cx="4680000" cy="1994392"/>
          </a:xfrm>
          <a:noFill/>
        </p:spPr>
        <p:txBody>
          <a:bodyPr wrap="square" rtlCol="0">
            <a:spAutoFit/>
            <a:scene3d>
              <a:camera prst="perspectiveContrastingLeftFacing" fov="6300000">
                <a:rot lat="20400000" lon="1200000" rev="0"/>
              </a:camera>
              <a:lightRig rig="chilly" dir="t"/>
            </a:scene3d>
            <a:sp3d extrusionH="196850" contourW="25400" prstMaterial="dkEdge">
              <a:bevelT w="44450" h="38100" prst="coolSlant"/>
              <a:bevelB w="82550" h="38100" prst="coolSlant"/>
              <a:contourClr>
                <a:schemeClr val="accent1">
                  <a:lumMod val="20000"/>
                  <a:lumOff val="80000"/>
                </a:schemeClr>
              </a:contourClr>
            </a:sp3d>
          </a:bodyPr>
          <a:lstStyle>
            <a:lvl1pPr>
              <a:defRPr lang="en-ZA" sz="7200" b="1" spc="-600" dirty="0">
                <a:gradFill>
                  <a:gsLst>
                    <a:gs pos="29000">
                      <a:schemeClr val="accent2">
                        <a:lumMod val="50000"/>
                      </a:schemeClr>
                    </a:gs>
                    <a:gs pos="55000">
                      <a:srgbClr val="A9E0ED"/>
                    </a:gs>
                    <a:gs pos="55000">
                      <a:schemeClr val="accent1">
                        <a:lumMod val="60000"/>
                        <a:lumOff val="40000"/>
                      </a:schemeClr>
                    </a:gs>
                    <a:gs pos="76000">
                      <a:schemeClr val="bg1"/>
                    </a:gs>
                  </a:gsLst>
                  <a:lin ang="5400000" scaled="1"/>
                </a:gradFill>
                <a:effectLst>
                  <a:glow rad="152400">
                    <a:srgbClr val="BADEDA">
                      <a:alpha val="40000"/>
                    </a:srgbClr>
                  </a:glow>
                  <a:outerShdw blurRad="25400" dist="25400" dir="2400000" algn="tl" rotWithShape="0">
                    <a:srgbClr val="BADEDA"/>
                  </a:outerShdw>
                </a:effectLst>
                <a:latin typeface="+mj-lt"/>
                <a:ea typeface="Tahoma" panose="020B0604030504040204" pitchFamily="34" charset="0"/>
                <a:cs typeface="Arial" panose="020B0604020202020204" pitchFamily="34" charset="0"/>
              </a:defRPr>
            </a:lvl1pPr>
          </a:lstStyle>
          <a:p>
            <a:pPr marL="0" lvl="0"/>
            <a:r>
              <a:rPr lang="en-US" noProof="0"/>
              <a:t>EDIT  YOUR RETRO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035922" y="5154839"/>
            <a:ext cx="4736077" cy="787411"/>
          </a:xfrm>
          <a:solidFill>
            <a:schemeClr val="tx1"/>
          </a:solidFill>
        </p:spPr>
        <p:txBody>
          <a:bodyPr vert="horz" lIns="180000" tIns="72000" rIns="180000" bIns="72000" rtlCol="0" anchor="ctr">
            <a:noAutofit/>
          </a:bodyPr>
          <a:lstStyle>
            <a:lvl1pPr algn="ctr">
              <a:defRPr lang="en-ZA" sz="1600" dirty="0">
                <a:solidFill>
                  <a:schemeClr val="bg1"/>
                </a:solidFill>
                <a:latin typeface="+mn-lt"/>
                <a:cs typeface="Courier New" panose="02070309020205020404" pitchFamily="49" charset="0"/>
              </a:defRPr>
            </a:lvl1pPr>
          </a:lstStyle>
          <a:p>
            <a:pPr lvl="0" algn="ctr">
              <a:buNone/>
            </a:pPr>
            <a:r>
              <a:rPr lang="en-US" noProof="0"/>
              <a:t>Click to edit Master subtitle style</a:t>
            </a:r>
          </a:p>
        </p:txBody>
      </p:sp>
      <p:sp>
        <p:nvSpPr>
          <p:cNvPr id="4" name="Footer Placeholder 3">
            <a:extLst>
              <a:ext uri="{FF2B5EF4-FFF2-40B4-BE49-F238E27FC236}">
                <a16:creationId xmlns:a16="http://schemas.microsoft.com/office/drawing/2014/main" id="{5491172A-F087-4B05-BBF5-B59D05196C5E}"/>
              </a:ext>
            </a:extLst>
          </p:cNvPr>
          <p:cNvSpPr>
            <a:spLocks noGrp="1"/>
          </p:cNvSpPr>
          <p:nvPr>
            <p:ph type="ftr" sz="quarter" idx="10"/>
          </p:nvPr>
        </p:nvSpPr>
        <p:spPr/>
        <p:txBody>
          <a:bodyPr/>
          <a:lstStyle/>
          <a:p>
            <a:endParaRPr lang="en-US" noProof="0"/>
          </a:p>
        </p:txBody>
      </p:sp>
      <p:sp>
        <p:nvSpPr>
          <p:cNvPr id="6" name="Slide Number Placeholder 5">
            <a:extLst>
              <a:ext uri="{FF2B5EF4-FFF2-40B4-BE49-F238E27FC236}">
                <a16:creationId xmlns:a16="http://schemas.microsoft.com/office/drawing/2014/main" id="{921849D9-E4F1-44D4-A304-70B21F3B3296}"/>
              </a:ext>
            </a:extLst>
          </p:cNvPr>
          <p:cNvSpPr>
            <a:spLocks noGrp="1"/>
          </p:cNvSpPr>
          <p:nvPr>
            <p:ph type="sldNum" sz="quarter" idx="11"/>
          </p:nvPr>
        </p:nvSpPr>
        <p:spPr/>
        <p:txBody>
          <a:bodyPr/>
          <a:lstStyle/>
          <a:p>
            <a:fld id="{19B51A1E-902D-48AF-9020-955120F399B6}" type="slidenum">
              <a:rPr lang="en-US" noProof="0" smtClean="0"/>
              <a:pPr/>
              <a:t>‹#›</a:t>
            </a:fld>
            <a:endParaRPr lang="en-US" noProof="0"/>
          </a:p>
        </p:txBody>
      </p:sp>
      <p:sp>
        <p:nvSpPr>
          <p:cNvPr id="45" name="Content Placeholder 2">
            <a:extLst>
              <a:ext uri="{FF2B5EF4-FFF2-40B4-BE49-F238E27FC236}">
                <a16:creationId xmlns:a16="http://schemas.microsoft.com/office/drawing/2014/main" id="{AA06333A-C124-4995-B25B-1D276C2235C2}"/>
              </a:ext>
            </a:extLst>
          </p:cNvPr>
          <p:cNvSpPr>
            <a:spLocks noGrp="1"/>
          </p:cNvSpPr>
          <p:nvPr>
            <p:ph idx="12" hasCustomPrompt="1"/>
          </p:nvPr>
        </p:nvSpPr>
        <p:spPr>
          <a:xfrm>
            <a:off x="929447" y="2317708"/>
            <a:ext cx="2160000" cy="720000"/>
          </a:xfrm>
        </p:spPr>
        <p:txBody>
          <a:bodyPr/>
          <a:lstStyle>
            <a:lvl1pPr marL="0" indent="0" algn="ctr">
              <a:buNone/>
              <a:defRPr sz="1400">
                <a:solidFill>
                  <a:schemeClr val="tx1"/>
                </a:solidFill>
              </a:defRPr>
            </a:lvl1pPr>
            <a:lvl2pPr marL="266700" indent="0">
              <a:buFont typeface="Arial" panose="020B0604020202020204" pitchFamily="34" charset="0"/>
              <a:buNone/>
              <a:defRPr>
                <a:solidFill>
                  <a:schemeClr val="bg1">
                    <a:lumMod val="95000"/>
                  </a:schemeClr>
                </a:solidFill>
              </a:defRPr>
            </a:lvl2pPr>
            <a:lvl3pPr marL="542925" indent="0">
              <a:buNone/>
              <a:defRPr>
                <a:solidFill>
                  <a:schemeClr val="bg1">
                    <a:lumMod val="95000"/>
                  </a:schemeClr>
                </a:solidFill>
              </a:defRPr>
            </a:lvl3pPr>
            <a:lvl4pPr marL="809625" indent="0">
              <a:buNone/>
              <a:defRPr>
                <a:solidFill>
                  <a:schemeClr val="bg1">
                    <a:lumMod val="95000"/>
                  </a:schemeClr>
                </a:solidFill>
              </a:defRPr>
            </a:lvl4pPr>
            <a:lvl5pPr marL="1076325" indent="0">
              <a:buNone/>
              <a:defRPr>
                <a:solidFill>
                  <a:schemeClr val="bg1">
                    <a:lumMod val="95000"/>
                  </a:schemeClr>
                </a:solidFill>
              </a:defRPr>
            </a:lvl5pPr>
          </a:lstStyle>
          <a:p>
            <a:pPr lvl="0"/>
            <a:r>
              <a:rPr lang="en-US" noProof="0"/>
              <a:t>Bullet Description</a:t>
            </a:r>
          </a:p>
        </p:txBody>
      </p:sp>
      <p:sp>
        <p:nvSpPr>
          <p:cNvPr id="47" name="Text Placeholder 11">
            <a:extLst>
              <a:ext uri="{FF2B5EF4-FFF2-40B4-BE49-F238E27FC236}">
                <a16:creationId xmlns:a16="http://schemas.microsoft.com/office/drawing/2014/main" id="{D0AC3B9F-C3EB-4D0D-BE66-20D7DD20EAAB}"/>
              </a:ext>
            </a:extLst>
          </p:cNvPr>
          <p:cNvSpPr>
            <a:spLocks noGrp="1"/>
          </p:cNvSpPr>
          <p:nvPr>
            <p:ph type="body" sz="quarter" idx="14" hasCustomPrompt="1"/>
          </p:nvPr>
        </p:nvSpPr>
        <p:spPr>
          <a:xfrm>
            <a:off x="929447" y="1840629"/>
            <a:ext cx="2160000" cy="288000"/>
          </a:xfrm>
        </p:spPr>
        <p:txBody>
          <a:bodyPr/>
          <a:lstStyle>
            <a:lvl1pPr marL="0" indent="0" algn="ctr">
              <a:buNone/>
              <a:defRPr sz="2300">
                <a:solidFill>
                  <a:schemeClr val="tx1"/>
                </a:solidFill>
                <a:latin typeface="+mj-lt"/>
              </a:defRPr>
            </a:lvl1pPr>
          </a:lstStyle>
          <a:p>
            <a:pPr lvl="0"/>
            <a:r>
              <a:rPr lang="en-US" noProof="0"/>
              <a:t>Bullet Title</a:t>
            </a:r>
          </a:p>
        </p:txBody>
      </p:sp>
      <p:sp>
        <p:nvSpPr>
          <p:cNvPr id="48" name="Text Placeholder 13">
            <a:extLst>
              <a:ext uri="{FF2B5EF4-FFF2-40B4-BE49-F238E27FC236}">
                <a16:creationId xmlns:a16="http://schemas.microsoft.com/office/drawing/2014/main" id="{E298DC35-E99A-4B45-94FA-51633D4707F4}"/>
              </a:ext>
            </a:extLst>
          </p:cNvPr>
          <p:cNvSpPr>
            <a:spLocks noGrp="1"/>
          </p:cNvSpPr>
          <p:nvPr>
            <p:ph type="body" sz="quarter" idx="15" hasCustomPrompt="1"/>
          </p:nvPr>
        </p:nvSpPr>
        <p:spPr>
          <a:xfrm>
            <a:off x="3224472" y="1840629"/>
            <a:ext cx="2160000" cy="288000"/>
          </a:xfrm>
        </p:spPr>
        <p:txBody>
          <a:bodyPr/>
          <a:lstStyle>
            <a:lvl1pPr marL="0" indent="0" algn="ctr">
              <a:buNone/>
              <a:defRPr sz="2300">
                <a:solidFill>
                  <a:schemeClr val="tx1"/>
                </a:solidFill>
                <a:latin typeface="+mj-lt"/>
              </a:defRPr>
            </a:lvl1pPr>
          </a:lstStyle>
          <a:p>
            <a:pPr lvl="0"/>
            <a:r>
              <a:rPr lang="en-US" noProof="0"/>
              <a:t>Bullet Title</a:t>
            </a:r>
          </a:p>
        </p:txBody>
      </p:sp>
      <p:sp>
        <p:nvSpPr>
          <p:cNvPr id="49" name="Text Placeholder 15">
            <a:extLst>
              <a:ext uri="{FF2B5EF4-FFF2-40B4-BE49-F238E27FC236}">
                <a16:creationId xmlns:a16="http://schemas.microsoft.com/office/drawing/2014/main" id="{CB1F74CA-7077-4738-BFE9-E05E1690BF93}"/>
              </a:ext>
            </a:extLst>
          </p:cNvPr>
          <p:cNvSpPr>
            <a:spLocks noGrp="1"/>
          </p:cNvSpPr>
          <p:nvPr>
            <p:ph type="body" sz="quarter" idx="16" hasCustomPrompt="1"/>
          </p:nvPr>
        </p:nvSpPr>
        <p:spPr>
          <a:xfrm>
            <a:off x="3224472" y="2317708"/>
            <a:ext cx="2160000" cy="720000"/>
          </a:xfrm>
        </p:spPr>
        <p:txBody>
          <a:bodyPr/>
          <a:lstStyle>
            <a:lvl1pPr marL="0" indent="0" algn="ctr">
              <a:buNone/>
              <a:defRPr sz="1400">
                <a:solidFill>
                  <a:schemeClr val="tx1"/>
                </a:solidFill>
              </a:defRPr>
            </a:lvl1pPr>
          </a:lstStyle>
          <a:p>
            <a:pPr lvl="0"/>
            <a:r>
              <a:rPr lang="en-US" noProof="0"/>
              <a:t>Bullet Description</a:t>
            </a:r>
          </a:p>
        </p:txBody>
      </p:sp>
      <p:sp>
        <p:nvSpPr>
          <p:cNvPr id="50" name="Text Placeholder 17">
            <a:extLst>
              <a:ext uri="{FF2B5EF4-FFF2-40B4-BE49-F238E27FC236}">
                <a16:creationId xmlns:a16="http://schemas.microsoft.com/office/drawing/2014/main" id="{FC12520D-8D8F-419B-9EE1-5F67287E5570}"/>
              </a:ext>
            </a:extLst>
          </p:cNvPr>
          <p:cNvSpPr>
            <a:spLocks noGrp="1"/>
          </p:cNvSpPr>
          <p:nvPr>
            <p:ph type="body" sz="quarter" idx="17" hasCustomPrompt="1"/>
          </p:nvPr>
        </p:nvSpPr>
        <p:spPr>
          <a:xfrm>
            <a:off x="929447" y="4769910"/>
            <a:ext cx="2160000" cy="288000"/>
          </a:xfrm>
        </p:spPr>
        <p:txBody>
          <a:bodyPr/>
          <a:lstStyle>
            <a:lvl1pPr marL="0" indent="0" algn="ctr">
              <a:buNone/>
              <a:defRPr sz="2300">
                <a:solidFill>
                  <a:schemeClr val="tx1"/>
                </a:solidFill>
                <a:latin typeface="+mj-lt"/>
              </a:defRPr>
            </a:lvl1pPr>
          </a:lstStyle>
          <a:p>
            <a:pPr lvl="0"/>
            <a:r>
              <a:rPr lang="en-US" noProof="0"/>
              <a:t>Bullet Title</a:t>
            </a:r>
          </a:p>
        </p:txBody>
      </p:sp>
      <p:sp>
        <p:nvSpPr>
          <p:cNvPr id="51" name="Text Placeholder 19">
            <a:extLst>
              <a:ext uri="{FF2B5EF4-FFF2-40B4-BE49-F238E27FC236}">
                <a16:creationId xmlns:a16="http://schemas.microsoft.com/office/drawing/2014/main" id="{F3980D03-4C43-475B-A285-BA1139706A6D}"/>
              </a:ext>
            </a:extLst>
          </p:cNvPr>
          <p:cNvSpPr>
            <a:spLocks noGrp="1"/>
          </p:cNvSpPr>
          <p:nvPr>
            <p:ph type="body" sz="quarter" idx="18" hasCustomPrompt="1"/>
          </p:nvPr>
        </p:nvSpPr>
        <p:spPr>
          <a:xfrm>
            <a:off x="929447" y="5246989"/>
            <a:ext cx="2160000" cy="720000"/>
          </a:xfrm>
        </p:spPr>
        <p:txBody>
          <a:bodyPr/>
          <a:lstStyle>
            <a:lvl1pPr marL="0" indent="0" algn="ctr">
              <a:buNone/>
              <a:defRPr sz="1400">
                <a:solidFill>
                  <a:schemeClr val="tx1"/>
                </a:solidFill>
              </a:defRPr>
            </a:lvl1pPr>
          </a:lstStyle>
          <a:p>
            <a:pPr lvl="0"/>
            <a:r>
              <a:rPr lang="en-US" noProof="0"/>
              <a:t>Bullet Description</a:t>
            </a:r>
          </a:p>
        </p:txBody>
      </p:sp>
      <p:sp>
        <p:nvSpPr>
          <p:cNvPr id="52" name="Text Placeholder 21">
            <a:extLst>
              <a:ext uri="{FF2B5EF4-FFF2-40B4-BE49-F238E27FC236}">
                <a16:creationId xmlns:a16="http://schemas.microsoft.com/office/drawing/2014/main" id="{54794606-10B0-4B0F-B3E1-16C51FA45F47}"/>
              </a:ext>
            </a:extLst>
          </p:cNvPr>
          <p:cNvSpPr>
            <a:spLocks noGrp="1"/>
          </p:cNvSpPr>
          <p:nvPr>
            <p:ph type="body" sz="quarter" idx="19" hasCustomPrompt="1"/>
          </p:nvPr>
        </p:nvSpPr>
        <p:spPr>
          <a:xfrm>
            <a:off x="3224472" y="4769910"/>
            <a:ext cx="2160000" cy="288000"/>
          </a:xfrm>
        </p:spPr>
        <p:txBody>
          <a:bodyPr/>
          <a:lstStyle>
            <a:lvl1pPr marL="0" indent="0" algn="ctr">
              <a:buNone/>
              <a:defRPr sz="2300">
                <a:solidFill>
                  <a:schemeClr val="tx1"/>
                </a:solidFill>
                <a:latin typeface="+mj-lt"/>
              </a:defRPr>
            </a:lvl1pPr>
          </a:lstStyle>
          <a:p>
            <a:pPr lvl="0"/>
            <a:r>
              <a:rPr lang="en-US" noProof="0"/>
              <a:t>Bullet Title</a:t>
            </a:r>
          </a:p>
        </p:txBody>
      </p:sp>
      <p:sp>
        <p:nvSpPr>
          <p:cNvPr id="53" name="Text Placeholder 23">
            <a:extLst>
              <a:ext uri="{FF2B5EF4-FFF2-40B4-BE49-F238E27FC236}">
                <a16:creationId xmlns:a16="http://schemas.microsoft.com/office/drawing/2014/main" id="{E06D8694-0C24-4632-8BC3-F49FAFA380AC}"/>
              </a:ext>
            </a:extLst>
          </p:cNvPr>
          <p:cNvSpPr>
            <a:spLocks noGrp="1"/>
          </p:cNvSpPr>
          <p:nvPr>
            <p:ph type="body" sz="quarter" idx="20" hasCustomPrompt="1"/>
          </p:nvPr>
        </p:nvSpPr>
        <p:spPr>
          <a:xfrm>
            <a:off x="3224472" y="5246989"/>
            <a:ext cx="2160000" cy="720000"/>
          </a:xfrm>
        </p:spPr>
        <p:txBody>
          <a:bodyPr/>
          <a:lstStyle>
            <a:lvl1pPr marL="0" indent="0" algn="ctr">
              <a:buNone/>
              <a:defRPr sz="1400">
                <a:solidFill>
                  <a:schemeClr val="tx1"/>
                </a:solidFill>
              </a:defRPr>
            </a:lvl1pPr>
          </a:lstStyle>
          <a:p>
            <a:pPr lvl="0"/>
            <a:r>
              <a:rPr lang="en-US" noProof="0"/>
              <a:t>Bullet Description</a:t>
            </a:r>
          </a:p>
        </p:txBody>
      </p:sp>
      <p:sp>
        <p:nvSpPr>
          <p:cNvPr id="42" name="Picture Placeholder 5">
            <a:extLst>
              <a:ext uri="{FF2B5EF4-FFF2-40B4-BE49-F238E27FC236}">
                <a16:creationId xmlns:a16="http://schemas.microsoft.com/office/drawing/2014/main" id="{641A20CB-0806-4E4D-A26A-E507CCD444D8}"/>
              </a:ext>
            </a:extLst>
          </p:cNvPr>
          <p:cNvSpPr>
            <a:spLocks noGrp="1"/>
          </p:cNvSpPr>
          <p:nvPr>
            <p:ph type="pic" sz="quarter" idx="25" hasCustomPrompt="1"/>
          </p:nvPr>
        </p:nvSpPr>
        <p:spPr>
          <a:xfrm>
            <a:off x="1698551" y="860311"/>
            <a:ext cx="621792" cy="621792"/>
          </a:xfrm>
        </p:spPr>
        <p:txBody>
          <a:bodyPr anchor="ctr"/>
          <a:lstStyle>
            <a:lvl1pPr marL="0" indent="0" algn="ctr">
              <a:buFont typeface="Arial" panose="020B0604020202020204" pitchFamily="34" charset="0"/>
              <a:buNone/>
              <a:defRPr sz="1100">
                <a:solidFill>
                  <a:schemeClr val="bg1">
                    <a:lumMod val="95000"/>
                  </a:schemeClr>
                </a:solidFill>
              </a:defRPr>
            </a:lvl1pPr>
          </a:lstStyle>
          <a:p>
            <a:r>
              <a:rPr lang="en-US" noProof="0"/>
              <a:t>Insert Icon</a:t>
            </a:r>
          </a:p>
        </p:txBody>
      </p:sp>
      <p:sp>
        <p:nvSpPr>
          <p:cNvPr id="43" name="Picture Placeholder 29">
            <a:extLst>
              <a:ext uri="{FF2B5EF4-FFF2-40B4-BE49-F238E27FC236}">
                <a16:creationId xmlns:a16="http://schemas.microsoft.com/office/drawing/2014/main" id="{E7FE2AA6-DF38-784C-A5E4-CCC29BAC9708}"/>
              </a:ext>
            </a:extLst>
          </p:cNvPr>
          <p:cNvSpPr>
            <a:spLocks noGrp="1"/>
          </p:cNvSpPr>
          <p:nvPr>
            <p:ph type="pic" sz="quarter" idx="26" hasCustomPrompt="1"/>
          </p:nvPr>
        </p:nvSpPr>
        <p:spPr>
          <a:xfrm>
            <a:off x="3993576" y="860311"/>
            <a:ext cx="621792" cy="621792"/>
          </a:xfrm>
        </p:spPr>
        <p:txBody>
          <a:bodyPr anchor="ctr"/>
          <a:lstStyle>
            <a:lvl1pPr marL="0" indent="0" algn="ctr">
              <a:buFont typeface="Arial" panose="020B0604020202020204" pitchFamily="34" charset="0"/>
              <a:buNone/>
              <a:defRPr sz="1100">
                <a:solidFill>
                  <a:schemeClr val="bg1"/>
                </a:solidFill>
              </a:defRPr>
            </a:lvl1pPr>
          </a:lstStyle>
          <a:p>
            <a:r>
              <a:rPr lang="en-US" noProof="0"/>
              <a:t>Insert Icon</a:t>
            </a:r>
          </a:p>
        </p:txBody>
      </p:sp>
      <p:sp>
        <p:nvSpPr>
          <p:cNvPr id="44" name="Picture Placeholder 5">
            <a:extLst>
              <a:ext uri="{FF2B5EF4-FFF2-40B4-BE49-F238E27FC236}">
                <a16:creationId xmlns:a16="http://schemas.microsoft.com/office/drawing/2014/main" id="{CAAAAF54-96C1-7249-9CC9-B114482106BB}"/>
              </a:ext>
            </a:extLst>
          </p:cNvPr>
          <p:cNvSpPr>
            <a:spLocks noGrp="1"/>
          </p:cNvSpPr>
          <p:nvPr>
            <p:ph type="pic" sz="quarter" idx="27" hasCustomPrompt="1"/>
          </p:nvPr>
        </p:nvSpPr>
        <p:spPr>
          <a:xfrm>
            <a:off x="1698551" y="3770819"/>
            <a:ext cx="621792" cy="621792"/>
          </a:xfrm>
        </p:spPr>
        <p:txBody>
          <a:bodyPr anchor="ctr"/>
          <a:lstStyle>
            <a:lvl1pPr marL="0" indent="0" algn="ctr">
              <a:buFont typeface="Arial" panose="020B0604020202020204" pitchFamily="34" charset="0"/>
              <a:buNone/>
              <a:defRPr sz="1100">
                <a:solidFill>
                  <a:schemeClr val="bg1">
                    <a:lumMod val="95000"/>
                  </a:schemeClr>
                </a:solidFill>
              </a:defRPr>
            </a:lvl1pPr>
          </a:lstStyle>
          <a:p>
            <a:r>
              <a:rPr lang="en-US" noProof="0"/>
              <a:t>Insert Icon</a:t>
            </a:r>
          </a:p>
        </p:txBody>
      </p:sp>
      <p:sp>
        <p:nvSpPr>
          <p:cNvPr id="57" name="Picture Placeholder 29">
            <a:extLst>
              <a:ext uri="{FF2B5EF4-FFF2-40B4-BE49-F238E27FC236}">
                <a16:creationId xmlns:a16="http://schemas.microsoft.com/office/drawing/2014/main" id="{96402660-D612-AE40-9894-BDA8C9034BF5}"/>
              </a:ext>
            </a:extLst>
          </p:cNvPr>
          <p:cNvSpPr>
            <a:spLocks noGrp="1"/>
          </p:cNvSpPr>
          <p:nvPr>
            <p:ph type="pic" sz="quarter" idx="28" hasCustomPrompt="1"/>
          </p:nvPr>
        </p:nvSpPr>
        <p:spPr>
          <a:xfrm>
            <a:off x="3993576" y="3770819"/>
            <a:ext cx="621792" cy="621792"/>
          </a:xfrm>
        </p:spPr>
        <p:txBody>
          <a:bodyPr anchor="ctr"/>
          <a:lstStyle>
            <a:lvl1pPr marL="0" indent="0" algn="ctr">
              <a:buFont typeface="Arial" panose="020B0604020202020204" pitchFamily="34" charset="0"/>
              <a:buNone/>
              <a:defRPr sz="1100">
                <a:solidFill>
                  <a:schemeClr val="bg1"/>
                </a:solidFill>
              </a:defRPr>
            </a:lvl1pPr>
          </a:lstStyle>
          <a:p>
            <a:r>
              <a:rPr lang="en-US" noProof="0"/>
              <a:t>Insert Icon</a:t>
            </a:r>
          </a:p>
        </p:txBody>
      </p:sp>
      <p:cxnSp>
        <p:nvCxnSpPr>
          <p:cNvPr id="46" name="Straight Connector 45">
            <a:extLst>
              <a:ext uri="{FF2B5EF4-FFF2-40B4-BE49-F238E27FC236}">
                <a16:creationId xmlns:a16="http://schemas.microsoft.com/office/drawing/2014/main" id="{CDF7DB65-3C5B-4EDB-A955-ABBDB1E9B9AC}"/>
              </a:ext>
              <a:ext uri="{C183D7F6-B498-43B3-948B-1728B52AA6E4}">
                <adec:decorative xmlns:adec="http://schemas.microsoft.com/office/drawing/2017/decorative" val="1"/>
              </a:ext>
            </a:extLst>
          </p:cNvPr>
          <p:cNvCxnSpPr>
            <a:cxnSpLocks/>
          </p:cNvCxnSpPr>
          <p:nvPr userDrawn="1"/>
        </p:nvCxnSpPr>
        <p:spPr>
          <a:xfrm flipV="1">
            <a:off x="3164147" y="473682"/>
            <a:ext cx="0" cy="2232601"/>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94532BF-8ADC-4104-B50B-62223D310A12}"/>
              </a:ext>
              <a:ext uri="{C183D7F6-B498-43B3-948B-1728B52AA6E4}">
                <adec:decorative xmlns:adec="http://schemas.microsoft.com/office/drawing/2017/decorative" val="1"/>
              </a:ext>
            </a:extLst>
          </p:cNvPr>
          <p:cNvCxnSpPr>
            <a:cxnSpLocks/>
          </p:cNvCxnSpPr>
          <p:nvPr userDrawn="1"/>
        </p:nvCxnSpPr>
        <p:spPr>
          <a:xfrm flipV="1">
            <a:off x="3164147" y="3429000"/>
            <a:ext cx="0" cy="2232601"/>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80477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gital Product">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4081943" cy="432000"/>
          </a:xfrm>
        </p:spPr>
        <p:txBody>
          <a:bodyPr/>
          <a:lstStyle>
            <a:lvl1pPr>
              <a:defRPr>
                <a:solidFill>
                  <a:schemeClr val="tx1">
                    <a:lumMod val="75000"/>
                    <a:lumOff val="25000"/>
                  </a:schemeClr>
                </a:solidFill>
              </a:defRPr>
            </a:lvl1pPr>
          </a:lstStyle>
          <a:p>
            <a:r>
              <a:rPr lang="en-US" noProof="0"/>
              <a:t>Digital 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3802742"/>
            <a:ext cx="4114800" cy="2100507"/>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a:p>
        </p:txBody>
      </p:sp>
      <p:sp>
        <p:nvSpPr>
          <p:cNvPr id="9" name="Text Placeholder 11">
            <a:extLst>
              <a:ext uri="{FF2B5EF4-FFF2-40B4-BE49-F238E27FC236}">
                <a16:creationId xmlns:a16="http://schemas.microsoft.com/office/drawing/2014/main" id="{0C4CAB5A-998E-400A-8774-26E468D6C44E}"/>
              </a:ext>
            </a:extLst>
          </p:cNvPr>
          <p:cNvSpPr>
            <a:spLocks noGrp="1"/>
          </p:cNvSpPr>
          <p:nvPr>
            <p:ph type="body" sz="quarter" idx="14" hasCustomPrompt="1"/>
          </p:nvPr>
        </p:nvSpPr>
        <p:spPr>
          <a:xfrm>
            <a:off x="431999" y="2685143"/>
            <a:ext cx="4161313" cy="969166"/>
          </a:xfrm>
        </p:spPr>
        <p:txBody>
          <a:bodyPr anchor="b"/>
          <a:lstStyle>
            <a:lvl1pPr marL="0" indent="0" algn="l">
              <a:buNone/>
              <a:defRPr sz="3600">
                <a:solidFill>
                  <a:schemeClr val="tx1"/>
                </a:solidFill>
                <a:latin typeface="+mj-lt"/>
              </a:defRPr>
            </a:lvl1pPr>
          </a:lstStyle>
          <a:p>
            <a:pPr lvl="0"/>
            <a:r>
              <a:rPr lang="en-US" noProof="0"/>
              <a:t>Bullet Title</a:t>
            </a:r>
          </a:p>
        </p:txBody>
      </p:sp>
      <p:pic>
        <p:nvPicPr>
          <p:cNvPr id="11" name="Picture 10">
            <a:extLst>
              <a:ext uri="{FF2B5EF4-FFF2-40B4-BE49-F238E27FC236}">
                <a16:creationId xmlns:a16="http://schemas.microsoft.com/office/drawing/2014/main" id="{4FE1332C-B45E-4383-ABAB-796AE201F517}"/>
              </a:ext>
            </a:extLst>
          </p:cNvPr>
          <p:cNvPicPr>
            <a:picLocks noChangeAspect="1"/>
          </p:cNvPicPr>
          <p:nvPr userDrawn="1"/>
        </p:nvPicPr>
        <p:blipFill>
          <a:blip r:embed="rId2"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3080597" y="1406679"/>
            <a:ext cx="10472179" cy="3642738"/>
          </a:xfrm>
          <a:prstGeom prst="rect">
            <a:avLst/>
          </a:prstGeom>
        </p:spPr>
      </p:pic>
      <p:sp>
        <p:nvSpPr>
          <p:cNvPr id="12" name="Picture Placeholder 10">
            <a:extLst>
              <a:ext uri="{FF2B5EF4-FFF2-40B4-BE49-F238E27FC236}">
                <a16:creationId xmlns:a16="http://schemas.microsoft.com/office/drawing/2014/main" id="{B540C8B7-1228-4D04-949B-665F6739DDEC}"/>
              </a:ext>
            </a:extLst>
          </p:cNvPr>
          <p:cNvSpPr>
            <a:spLocks noGrp="1"/>
          </p:cNvSpPr>
          <p:nvPr>
            <p:ph type="pic" sz="quarter" idx="13" hasCustomPrompt="1"/>
          </p:nvPr>
        </p:nvSpPr>
        <p:spPr>
          <a:xfrm>
            <a:off x="5997194" y="1683960"/>
            <a:ext cx="4566412" cy="2549374"/>
          </a:xfrm>
          <a:solidFill>
            <a:schemeClr val="tx1">
              <a:lumMod val="75000"/>
              <a:lumOff val="25000"/>
            </a:schemeClr>
          </a:solidFill>
          <a:ln w="95250" cap="sq">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Insert or Drag and Drop your Screen Design here</a:t>
            </a:r>
          </a:p>
        </p:txBody>
      </p:sp>
    </p:spTree>
    <p:extLst>
      <p:ext uri="{BB962C8B-B14F-4D97-AF65-F5344CB8AC3E}">
        <p14:creationId xmlns:p14="http://schemas.microsoft.com/office/powerpoint/2010/main" val="37750748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8" name="Freeform: Shape 67">
            <a:extLst>
              <a:ext uri="{FF2B5EF4-FFF2-40B4-BE49-F238E27FC236}">
                <a16:creationId xmlns:a16="http://schemas.microsoft.com/office/drawing/2014/main" id="{2836D779-B379-4EF2-899C-33A74B679EEF}"/>
              </a:ext>
            </a:extLst>
          </p:cNvPr>
          <p:cNvSpPr/>
          <p:nvPr userDrawn="1"/>
        </p:nvSpPr>
        <p:spPr>
          <a:xfrm>
            <a:off x="0" y="1"/>
            <a:ext cx="12192000" cy="6857999"/>
          </a:xfrm>
          <a:custGeom>
            <a:avLst/>
            <a:gdLst>
              <a:gd name="connsiteX0" fmla="*/ 108001 w 12192000"/>
              <a:gd name="connsiteY0" fmla="*/ 108000 h 6857999"/>
              <a:gd name="connsiteX1" fmla="*/ 108001 w 12192000"/>
              <a:gd name="connsiteY1" fmla="*/ 6749999 h 6857999"/>
              <a:gd name="connsiteX2" fmla="*/ 12084000 w 12192000"/>
              <a:gd name="connsiteY2" fmla="*/ 6749999 h 6857999"/>
              <a:gd name="connsiteX3" fmla="*/ 12084000 w 12192000"/>
              <a:gd name="connsiteY3" fmla="*/ 108000 h 6857999"/>
              <a:gd name="connsiteX4" fmla="*/ 0 w 12192000"/>
              <a:gd name="connsiteY4" fmla="*/ 0 h 6857999"/>
              <a:gd name="connsiteX5" fmla="*/ 1 w 12192000"/>
              <a:gd name="connsiteY5" fmla="*/ 0 h 6857999"/>
              <a:gd name="connsiteX6" fmla="*/ 12192000 w 12192000"/>
              <a:gd name="connsiteY6" fmla="*/ 0 h 6857999"/>
              <a:gd name="connsiteX7" fmla="*/ 12192000 w 12192000"/>
              <a:gd name="connsiteY7" fmla="*/ 6857999 h 6857999"/>
              <a:gd name="connsiteX8" fmla="*/ 1 w 12192000"/>
              <a:gd name="connsiteY8" fmla="*/ 6857999 h 6857999"/>
              <a:gd name="connsiteX9" fmla="*/ 0 w 12192000"/>
              <a:gd name="connsiteY9"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7999">
                <a:moveTo>
                  <a:pt x="108001" y="108000"/>
                </a:moveTo>
                <a:lnTo>
                  <a:pt x="108001" y="6749999"/>
                </a:lnTo>
                <a:lnTo>
                  <a:pt x="12084000" y="6749999"/>
                </a:lnTo>
                <a:lnTo>
                  <a:pt x="12084000" y="108000"/>
                </a:lnTo>
                <a:close/>
                <a:moveTo>
                  <a:pt x="0" y="0"/>
                </a:moveTo>
                <a:lnTo>
                  <a:pt x="1" y="0"/>
                </a:lnTo>
                <a:lnTo>
                  <a:pt x="12192000" y="0"/>
                </a:lnTo>
                <a:lnTo>
                  <a:pt x="12192000" y="6857999"/>
                </a:lnTo>
                <a:lnTo>
                  <a:pt x="1" y="6857999"/>
                </a:lnTo>
                <a:lnTo>
                  <a:pt x="0" y="68579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10" name="Picture 9" descr="A star in the background&#10;&#10;Description generated with high confidence">
            <a:extLst>
              <a:ext uri="{FF2B5EF4-FFF2-40B4-BE49-F238E27FC236}">
                <a16:creationId xmlns:a16="http://schemas.microsoft.com/office/drawing/2014/main" id="{1EB78F37-ED4C-4686-AFCC-BF511BA5275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675439" y="108745"/>
            <a:ext cx="5417792" cy="6635005"/>
          </a:xfrm>
          <a:prstGeom prst="rect">
            <a:avLst/>
          </a:prstGeom>
        </p:spPr>
      </p:pic>
      <p:grpSp>
        <p:nvGrpSpPr>
          <p:cNvPr id="45" name="Group 44">
            <a:extLst>
              <a:ext uri="{FF2B5EF4-FFF2-40B4-BE49-F238E27FC236}">
                <a16:creationId xmlns:a16="http://schemas.microsoft.com/office/drawing/2014/main" id="{00D551C8-4BF9-413C-A7A0-7C874EA0C1EB}"/>
              </a:ext>
            </a:extLst>
          </p:cNvPr>
          <p:cNvGrpSpPr/>
          <p:nvPr userDrawn="1"/>
        </p:nvGrpSpPr>
        <p:grpSpPr>
          <a:xfrm>
            <a:off x="7682767" y="1707806"/>
            <a:ext cx="3442387" cy="3442387"/>
            <a:chOff x="2514599" y="1566862"/>
            <a:chExt cx="3810001" cy="3810001"/>
          </a:xfrm>
          <a:effectLst>
            <a:glow rad="101600">
              <a:schemeClr val="accent2">
                <a:satMod val="175000"/>
                <a:alpha val="18000"/>
              </a:schemeClr>
            </a:glow>
          </a:effectLst>
        </p:grpSpPr>
        <p:cxnSp>
          <p:nvCxnSpPr>
            <p:cNvPr id="46" name="Straight Connector 45">
              <a:extLst>
                <a:ext uri="{FF2B5EF4-FFF2-40B4-BE49-F238E27FC236}">
                  <a16:creationId xmlns:a16="http://schemas.microsoft.com/office/drawing/2014/main" id="{9B40F6CC-7795-4615-90F1-11497899DD3A}"/>
                </a:ext>
              </a:extLst>
            </p:cNvPr>
            <p:cNvCxnSpPr/>
            <p:nvPr/>
          </p:nvCxnSpPr>
          <p:spPr>
            <a:xfrm>
              <a:off x="2514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89DD442-0FCD-4DA1-84E0-2E386C66959A}"/>
                </a:ext>
              </a:extLst>
            </p:cNvPr>
            <p:cNvCxnSpPr/>
            <p:nvPr/>
          </p:nvCxnSpPr>
          <p:spPr>
            <a:xfrm>
              <a:off x="2895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794EC30-C68F-4F8F-A11C-8A12D4C44359}"/>
                </a:ext>
              </a:extLst>
            </p:cNvPr>
            <p:cNvCxnSpPr/>
            <p:nvPr/>
          </p:nvCxnSpPr>
          <p:spPr>
            <a:xfrm>
              <a:off x="3276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99D75E9-9ABA-49DA-8C08-01690B2048D6}"/>
                </a:ext>
              </a:extLst>
            </p:cNvPr>
            <p:cNvCxnSpPr/>
            <p:nvPr/>
          </p:nvCxnSpPr>
          <p:spPr>
            <a:xfrm>
              <a:off x="3657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EF629BA-5818-4F68-84E0-9709E53CCE12}"/>
                </a:ext>
              </a:extLst>
            </p:cNvPr>
            <p:cNvCxnSpPr/>
            <p:nvPr/>
          </p:nvCxnSpPr>
          <p:spPr>
            <a:xfrm>
              <a:off x="4038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E66E45C-2D7B-4E77-AB2D-087DD07929C9}"/>
                </a:ext>
              </a:extLst>
            </p:cNvPr>
            <p:cNvCxnSpPr/>
            <p:nvPr/>
          </p:nvCxnSpPr>
          <p:spPr>
            <a:xfrm>
              <a:off x="4419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C559F57-DF51-477A-9664-F0A6E4593345}"/>
                </a:ext>
              </a:extLst>
            </p:cNvPr>
            <p:cNvCxnSpPr/>
            <p:nvPr/>
          </p:nvCxnSpPr>
          <p:spPr>
            <a:xfrm>
              <a:off x="4800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81DE1A2-6CF2-4830-836F-E2B649B096AF}"/>
                </a:ext>
              </a:extLst>
            </p:cNvPr>
            <p:cNvCxnSpPr/>
            <p:nvPr/>
          </p:nvCxnSpPr>
          <p:spPr>
            <a:xfrm>
              <a:off x="5181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22986E8-9A85-40DF-88CF-4589415D686E}"/>
                </a:ext>
              </a:extLst>
            </p:cNvPr>
            <p:cNvCxnSpPr/>
            <p:nvPr/>
          </p:nvCxnSpPr>
          <p:spPr>
            <a:xfrm>
              <a:off x="5562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A6F3BC4-5CDA-4ADE-8C98-B45EEEA9E822}"/>
                </a:ext>
              </a:extLst>
            </p:cNvPr>
            <p:cNvCxnSpPr/>
            <p:nvPr/>
          </p:nvCxnSpPr>
          <p:spPr>
            <a:xfrm>
              <a:off x="5943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BB92487-E701-4906-B242-5E896B1FC968}"/>
                </a:ext>
              </a:extLst>
            </p:cNvPr>
            <p:cNvCxnSpPr/>
            <p:nvPr/>
          </p:nvCxnSpPr>
          <p:spPr>
            <a:xfrm>
              <a:off x="6324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FFED390-C005-488A-801D-51F5E5D5E636}"/>
                </a:ext>
              </a:extLst>
            </p:cNvPr>
            <p:cNvCxnSpPr/>
            <p:nvPr/>
          </p:nvCxnSpPr>
          <p:spPr>
            <a:xfrm rot="5400000">
              <a:off x="4419598" y="-338136"/>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0ECF5DE-7D63-4E09-A990-9EFE8F3E2444}"/>
                </a:ext>
              </a:extLst>
            </p:cNvPr>
            <p:cNvCxnSpPr/>
            <p:nvPr/>
          </p:nvCxnSpPr>
          <p:spPr>
            <a:xfrm rot="5400000">
              <a:off x="4419598" y="42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6F82FBE-68FB-4DEB-8029-66924BDA4D1E}"/>
                </a:ext>
              </a:extLst>
            </p:cNvPr>
            <p:cNvCxnSpPr/>
            <p:nvPr/>
          </p:nvCxnSpPr>
          <p:spPr>
            <a:xfrm rot="5400000">
              <a:off x="4419598" y="423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9E1BB4E-09B6-4106-BDE3-A38644EF47E1}"/>
                </a:ext>
              </a:extLst>
            </p:cNvPr>
            <p:cNvCxnSpPr/>
            <p:nvPr/>
          </p:nvCxnSpPr>
          <p:spPr>
            <a:xfrm rot="5400000">
              <a:off x="4419598" y="804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8FE8515-C6DF-47C8-B17B-D1488CFB34EB}"/>
                </a:ext>
              </a:extLst>
            </p:cNvPr>
            <p:cNvCxnSpPr/>
            <p:nvPr/>
          </p:nvCxnSpPr>
          <p:spPr>
            <a:xfrm rot="5400000">
              <a:off x="4419598" y="1185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7D81FB4-C78B-4F71-83FF-F3BA73E121ED}"/>
                </a:ext>
              </a:extLst>
            </p:cNvPr>
            <p:cNvCxnSpPr/>
            <p:nvPr/>
          </p:nvCxnSpPr>
          <p:spPr>
            <a:xfrm rot="5400000">
              <a:off x="4419598" y="1566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C6C6E5D-0A27-4FFE-8A9F-0B4550BE631B}"/>
                </a:ext>
              </a:extLst>
            </p:cNvPr>
            <p:cNvCxnSpPr/>
            <p:nvPr/>
          </p:nvCxnSpPr>
          <p:spPr>
            <a:xfrm rot="5400000">
              <a:off x="4419598" y="1947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9C5B91D-89A8-4C76-B499-BEA540B1F253}"/>
                </a:ext>
              </a:extLst>
            </p:cNvPr>
            <p:cNvCxnSpPr/>
            <p:nvPr/>
          </p:nvCxnSpPr>
          <p:spPr>
            <a:xfrm rot="5400000">
              <a:off x="4419598" y="2328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66B5249-941F-4ED5-8297-FB24511B0114}"/>
                </a:ext>
              </a:extLst>
            </p:cNvPr>
            <p:cNvCxnSpPr/>
            <p:nvPr/>
          </p:nvCxnSpPr>
          <p:spPr>
            <a:xfrm rot="5400000">
              <a:off x="4419598" y="2709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B647CA6-2EEA-4936-AC3F-369D8F873A1D}"/>
                </a:ext>
              </a:extLst>
            </p:cNvPr>
            <p:cNvCxnSpPr/>
            <p:nvPr/>
          </p:nvCxnSpPr>
          <p:spPr>
            <a:xfrm rot="5400000">
              <a:off x="4419598" y="3090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CDA9DB4-338F-40E7-96CE-4D323CD63D2D}"/>
                </a:ext>
              </a:extLst>
            </p:cNvPr>
            <p:cNvCxnSpPr/>
            <p:nvPr/>
          </p:nvCxnSpPr>
          <p:spPr>
            <a:xfrm rot="5400000">
              <a:off x="4419598" y="3471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037617" y="2303884"/>
            <a:ext cx="4680000" cy="2250231"/>
          </a:xfrm>
          <a:noFill/>
        </p:spPr>
        <p:txBody>
          <a:bodyPr wrap="square" rtlCol="0">
            <a:spAutoFit/>
            <a:scene3d>
              <a:camera prst="perspectiveContrastingLeftFacing" fov="6300000">
                <a:rot lat="20400000" lon="1200000" rev="0"/>
              </a:camera>
              <a:lightRig rig="freezing" dir="t">
                <a:rot lat="0" lon="0" rev="600000"/>
              </a:lightRig>
            </a:scene3d>
            <a:sp3d extrusionH="196850" contourW="25400" prstMaterial="clear">
              <a:bevelT w="44450" h="38100" prst="relaxedInset"/>
              <a:bevelB w="82550" h="38100" prst="coolSlant"/>
              <a:contourClr>
                <a:schemeClr val="accent1">
                  <a:lumMod val="20000"/>
                  <a:lumOff val="80000"/>
                </a:schemeClr>
              </a:contourClr>
            </a:sp3d>
          </a:bodyPr>
          <a:lstStyle>
            <a:lvl1pPr>
              <a:defRPr lang="en-ZA" sz="7000" b="1" spc="-600" dirty="0">
                <a:gradFill>
                  <a:gsLst>
                    <a:gs pos="0">
                      <a:schemeClr val="accent3">
                        <a:lumMod val="10000"/>
                        <a:lumOff val="90000"/>
                      </a:schemeClr>
                    </a:gs>
                    <a:gs pos="48000">
                      <a:srgbClr val="6FC0EF"/>
                    </a:gs>
                    <a:gs pos="48000">
                      <a:schemeClr val="accent3">
                        <a:lumMod val="50000"/>
                        <a:lumOff val="50000"/>
                      </a:schemeClr>
                    </a:gs>
                    <a:gs pos="98230">
                      <a:schemeClr val="bg1"/>
                    </a:gs>
                    <a:gs pos="79000">
                      <a:schemeClr val="bg1"/>
                    </a:gs>
                  </a:gsLst>
                  <a:lin ang="5400000" scaled="1"/>
                </a:gradFill>
                <a:effectLst>
                  <a:glow rad="152400">
                    <a:schemeClr val="accent2">
                      <a:alpha val="40000"/>
                    </a:schemeClr>
                  </a:glow>
                  <a:outerShdw blurRad="25400" dist="25400" dir="2400000" algn="tl" rotWithShape="0">
                    <a:schemeClr val="accent2"/>
                  </a:outerShdw>
                </a:effectLst>
                <a:latin typeface="+mj-lt"/>
                <a:ea typeface="Tahoma" panose="020B0604030504040204" pitchFamily="34" charset="0"/>
                <a:cs typeface="Arial" panose="020B0604020202020204" pitchFamily="34" charset="0"/>
              </a:defRPr>
            </a:lvl1pPr>
          </a:lstStyle>
          <a:p>
            <a:pPr marL="0" lvl="0">
              <a:lnSpc>
                <a:spcPts val="9000"/>
              </a:lnSpc>
            </a:pPr>
            <a:r>
              <a:rPr lang="en-US" noProof="0"/>
              <a:t>EDIT  YOUR RETRO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035922" y="5154839"/>
            <a:ext cx="4736077" cy="787411"/>
          </a:xfrm>
          <a:solidFill>
            <a:schemeClr val="tx1"/>
          </a:solidFill>
        </p:spPr>
        <p:txBody>
          <a:bodyPr vert="horz" lIns="180000" tIns="72000" rIns="180000" bIns="72000" rtlCol="0" anchor="ctr">
            <a:noAutofit/>
          </a:bodyPr>
          <a:lstStyle>
            <a:lvl1pPr marL="0" indent="0" algn="ctr">
              <a:buNone/>
              <a:defRPr lang="en-ZA" sz="1800" dirty="0">
                <a:solidFill>
                  <a:schemeClr val="bg1"/>
                </a:solidFill>
                <a:latin typeface="+mn-lt"/>
                <a:cs typeface="Courier New" panose="02070309020205020404" pitchFamily="49" charset="0"/>
              </a:defRPr>
            </a:lvl1pPr>
          </a:lstStyle>
          <a:p>
            <a:pPr marL="266700" lvl="0" indent="-266700" algn="ctr"/>
            <a:r>
              <a:rPr lang="en-US" noProof="0"/>
              <a:t>Click to edit Master subtitle style</a:t>
            </a:r>
          </a:p>
        </p:txBody>
      </p:sp>
      <p:sp>
        <p:nvSpPr>
          <p:cNvPr id="42" name="Isosceles Triangle 41">
            <a:extLst>
              <a:ext uri="{FF2B5EF4-FFF2-40B4-BE49-F238E27FC236}">
                <a16:creationId xmlns:a16="http://schemas.microsoft.com/office/drawing/2014/main" id="{F4E64290-5ADA-4894-8496-DE46331C2910}"/>
              </a:ext>
            </a:extLst>
          </p:cNvPr>
          <p:cNvSpPr/>
          <p:nvPr userDrawn="1"/>
        </p:nvSpPr>
        <p:spPr>
          <a:xfrm rot="10800000">
            <a:off x="9033704" y="321681"/>
            <a:ext cx="740512" cy="503107"/>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3" name="Isosceles Triangle 42">
            <a:extLst>
              <a:ext uri="{FF2B5EF4-FFF2-40B4-BE49-F238E27FC236}">
                <a16:creationId xmlns:a16="http://schemas.microsoft.com/office/drawing/2014/main" id="{A3FE7ACA-32BB-4E3D-B271-8F185C3CD0EE}"/>
              </a:ext>
            </a:extLst>
          </p:cNvPr>
          <p:cNvSpPr/>
          <p:nvPr userDrawn="1"/>
        </p:nvSpPr>
        <p:spPr>
          <a:xfrm rot="10800000">
            <a:off x="8559341" y="1181736"/>
            <a:ext cx="1689239" cy="1147676"/>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4" name="Isosceles Triangle 43">
            <a:extLst>
              <a:ext uri="{FF2B5EF4-FFF2-40B4-BE49-F238E27FC236}">
                <a16:creationId xmlns:a16="http://schemas.microsoft.com/office/drawing/2014/main" id="{22823DFC-317B-4932-ABC6-21D5B262D756}"/>
              </a:ext>
            </a:extLst>
          </p:cNvPr>
          <p:cNvSpPr/>
          <p:nvPr userDrawn="1"/>
        </p:nvSpPr>
        <p:spPr>
          <a:xfrm>
            <a:off x="9131089" y="6105745"/>
            <a:ext cx="545742" cy="370779"/>
          </a:xfrm>
          <a:prstGeom prst="triangle">
            <a:avLst/>
          </a:prstGeom>
          <a:gradFill>
            <a:gsLst>
              <a:gs pos="0">
                <a:schemeClr val="accent2"/>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0" name="Picture Placeholder 4">
            <a:extLst>
              <a:ext uri="{FF2B5EF4-FFF2-40B4-BE49-F238E27FC236}">
                <a16:creationId xmlns:a16="http://schemas.microsoft.com/office/drawing/2014/main" id="{96748E81-F9A7-41A7-A0B7-4E33596E423F}"/>
              </a:ext>
            </a:extLst>
          </p:cNvPr>
          <p:cNvSpPr>
            <a:spLocks noGrp="1"/>
          </p:cNvSpPr>
          <p:nvPr>
            <p:ph type="pic" sz="quarter" idx="10" hasCustomPrompt="1"/>
          </p:nvPr>
        </p:nvSpPr>
        <p:spPr>
          <a:xfrm>
            <a:off x="108000" y="107998"/>
            <a:ext cx="6573838" cy="6642000"/>
          </a:xfrm>
          <a:solidFill>
            <a:schemeClr val="tx1"/>
          </a:solidFill>
        </p:spPr>
        <p:txBody>
          <a:bodyPr anchor="ctr"/>
          <a:lstStyle>
            <a:lvl1pPr marL="0" indent="0" algn="ctr">
              <a:buNone/>
              <a:defRPr sz="1400" i="1">
                <a:latin typeface="Times New Roman" panose="02020603050405020304" pitchFamily="18" charset="0"/>
                <a:cs typeface="Times New Roman" panose="02020603050405020304" pitchFamily="18" charset="0"/>
              </a:defRPr>
            </a:lvl1pPr>
          </a:lstStyle>
          <a:p>
            <a:r>
              <a:rPr lang="en-US" noProof="0"/>
              <a:t>Insert or Drag and Drop Your Photo Here</a:t>
            </a:r>
          </a:p>
        </p:txBody>
      </p:sp>
    </p:spTree>
    <p:extLst>
      <p:ext uri="{BB962C8B-B14F-4D97-AF65-F5344CB8AC3E}">
        <p14:creationId xmlns:p14="http://schemas.microsoft.com/office/powerpoint/2010/main" val="131322152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 Bullets Right">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a:p>
        </p:txBody>
      </p:sp>
      <p:sp>
        <p:nvSpPr>
          <p:cNvPr id="10" name="Content Placeholder 2">
            <a:extLst>
              <a:ext uri="{FF2B5EF4-FFF2-40B4-BE49-F238E27FC236}">
                <a16:creationId xmlns:a16="http://schemas.microsoft.com/office/drawing/2014/main" id="{48E3EAD4-15D7-432A-8B0A-DC2D111A2E56}"/>
              </a:ext>
            </a:extLst>
          </p:cNvPr>
          <p:cNvSpPr>
            <a:spLocks noGrp="1"/>
          </p:cNvSpPr>
          <p:nvPr>
            <p:ph idx="1" hasCustomPrompt="1"/>
          </p:nvPr>
        </p:nvSpPr>
        <p:spPr>
          <a:xfrm>
            <a:off x="6426400" y="4406820"/>
            <a:ext cx="1620000" cy="990680"/>
          </a:xfrm>
        </p:spPr>
        <p:txBody>
          <a:bodyPr/>
          <a:lstStyle>
            <a:lvl1pPr marL="0" indent="0" algn="ctr">
              <a:buNone/>
              <a:defRPr sz="1400">
                <a:solidFill>
                  <a:schemeClr val="tx1"/>
                </a:solidFill>
              </a:defRPr>
            </a:lvl1pPr>
            <a:lvl2pPr marL="266700" indent="0">
              <a:buFont typeface="Arial" panose="020B0604020202020204" pitchFamily="34" charset="0"/>
              <a:buNone/>
              <a:defRPr>
                <a:solidFill>
                  <a:schemeClr val="bg1">
                    <a:lumMod val="95000"/>
                  </a:schemeClr>
                </a:solidFill>
              </a:defRPr>
            </a:lvl2pPr>
            <a:lvl3pPr marL="542925" indent="0">
              <a:buNone/>
              <a:defRPr>
                <a:solidFill>
                  <a:schemeClr val="bg1">
                    <a:lumMod val="95000"/>
                  </a:schemeClr>
                </a:solidFill>
              </a:defRPr>
            </a:lvl3pPr>
            <a:lvl4pPr marL="809625" indent="0">
              <a:buNone/>
              <a:defRPr>
                <a:solidFill>
                  <a:schemeClr val="bg1">
                    <a:lumMod val="95000"/>
                  </a:schemeClr>
                </a:solidFill>
              </a:defRPr>
            </a:lvl4pPr>
            <a:lvl5pPr marL="1076325" indent="0">
              <a:buNone/>
              <a:defRPr>
                <a:solidFill>
                  <a:schemeClr val="bg1">
                    <a:lumMod val="95000"/>
                  </a:schemeClr>
                </a:solidFill>
              </a:defRPr>
            </a:lvl5pPr>
          </a:lstStyle>
          <a:p>
            <a:pPr lvl="0"/>
            <a:r>
              <a:rPr lang="en-US" noProof="0"/>
              <a:t>Bullet Description</a:t>
            </a:r>
          </a:p>
        </p:txBody>
      </p:sp>
      <p:sp>
        <p:nvSpPr>
          <p:cNvPr id="12" name="Text Placeholder 11">
            <a:extLst>
              <a:ext uri="{FF2B5EF4-FFF2-40B4-BE49-F238E27FC236}">
                <a16:creationId xmlns:a16="http://schemas.microsoft.com/office/drawing/2014/main" id="{61C6E612-85D9-4ADF-89D8-C2A8144E16AA}"/>
              </a:ext>
            </a:extLst>
          </p:cNvPr>
          <p:cNvSpPr>
            <a:spLocks noGrp="1"/>
          </p:cNvSpPr>
          <p:nvPr>
            <p:ph type="body" sz="quarter" idx="14" hasCustomPrompt="1"/>
          </p:nvPr>
        </p:nvSpPr>
        <p:spPr>
          <a:xfrm>
            <a:off x="6426200" y="3929741"/>
            <a:ext cx="1620000" cy="288000"/>
          </a:xfrm>
        </p:spPr>
        <p:txBody>
          <a:bodyPr/>
          <a:lstStyle>
            <a:lvl1pPr marL="0" indent="0" algn="ctr">
              <a:buNone/>
              <a:defRPr sz="2300">
                <a:solidFill>
                  <a:schemeClr val="tx1"/>
                </a:solidFill>
                <a:latin typeface="+mj-lt"/>
              </a:defRPr>
            </a:lvl1pPr>
          </a:lstStyle>
          <a:p>
            <a:pPr lvl="0"/>
            <a:r>
              <a:rPr lang="en-US" noProof="0"/>
              <a:t>Bullet Title</a:t>
            </a:r>
          </a:p>
        </p:txBody>
      </p:sp>
      <p:sp>
        <p:nvSpPr>
          <p:cNvPr id="13" name="Text Placeholder 13">
            <a:extLst>
              <a:ext uri="{FF2B5EF4-FFF2-40B4-BE49-F238E27FC236}">
                <a16:creationId xmlns:a16="http://schemas.microsoft.com/office/drawing/2014/main" id="{85BE1C74-5612-4143-A6A0-9ABB2C58E988}"/>
              </a:ext>
            </a:extLst>
          </p:cNvPr>
          <p:cNvSpPr>
            <a:spLocks noGrp="1"/>
          </p:cNvSpPr>
          <p:nvPr>
            <p:ph type="body" sz="quarter" idx="15" hasCustomPrompt="1"/>
          </p:nvPr>
        </p:nvSpPr>
        <p:spPr>
          <a:xfrm>
            <a:off x="8312022" y="3929741"/>
            <a:ext cx="1620000" cy="288000"/>
          </a:xfrm>
        </p:spPr>
        <p:txBody>
          <a:bodyPr/>
          <a:lstStyle>
            <a:lvl1pPr marL="0" indent="0" algn="ctr">
              <a:buNone/>
              <a:defRPr sz="2300">
                <a:solidFill>
                  <a:schemeClr val="tx1"/>
                </a:solidFill>
                <a:latin typeface="+mj-lt"/>
              </a:defRPr>
            </a:lvl1pPr>
          </a:lstStyle>
          <a:p>
            <a:pPr lvl="0"/>
            <a:r>
              <a:rPr lang="en-US" noProof="0"/>
              <a:t>Bullet Title</a:t>
            </a:r>
          </a:p>
        </p:txBody>
      </p:sp>
      <p:sp>
        <p:nvSpPr>
          <p:cNvPr id="14" name="Text Placeholder 15">
            <a:extLst>
              <a:ext uri="{FF2B5EF4-FFF2-40B4-BE49-F238E27FC236}">
                <a16:creationId xmlns:a16="http://schemas.microsoft.com/office/drawing/2014/main" id="{80C5C49B-CF68-4827-B4F9-A6DC6C558148}"/>
              </a:ext>
            </a:extLst>
          </p:cNvPr>
          <p:cNvSpPr>
            <a:spLocks noGrp="1"/>
          </p:cNvSpPr>
          <p:nvPr>
            <p:ph type="body" sz="quarter" idx="16" hasCustomPrompt="1"/>
          </p:nvPr>
        </p:nvSpPr>
        <p:spPr>
          <a:xfrm>
            <a:off x="8312172" y="4406820"/>
            <a:ext cx="1620000" cy="990680"/>
          </a:xfrm>
        </p:spPr>
        <p:txBody>
          <a:bodyPr/>
          <a:lstStyle>
            <a:lvl1pPr marL="0" indent="0" algn="ctr">
              <a:buNone/>
              <a:defRPr sz="1400">
                <a:solidFill>
                  <a:schemeClr val="tx1"/>
                </a:solidFill>
              </a:defRPr>
            </a:lvl1pPr>
          </a:lstStyle>
          <a:p>
            <a:pPr lvl="0"/>
            <a:r>
              <a:rPr lang="en-US" noProof="0"/>
              <a:t>Bullet Description</a:t>
            </a:r>
          </a:p>
        </p:txBody>
      </p:sp>
      <p:sp>
        <p:nvSpPr>
          <p:cNvPr id="15" name="Text Placeholder 17">
            <a:extLst>
              <a:ext uri="{FF2B5EF4-FFF2-40B4-BE49-F238E27FC236}">
                <a16:creationId xmlns:a16="http://schemas.microsoft.com/office/drawing/2014/main" id="{905B2A5F-2BE7-4B00-9E44-0DF572969F24}"/>
              </a:ext>
            </a:extLst>
          </p:cNvPr>
          <p:cNvSpPr>
            <a:spLocks noGrp="1"/>
          </p:cNvSpPr>
          <p:nvPr>
            <p:ph type="body" sz="quarter" idx="17" hasCustomPrompt="1"/>
          </p:nvPr>
        </p:nvSpPr>
        <p:spPr>
          <a:xfrm>
            <a:off x="10197843" y="3929741"/>
            <a:ext cx="1620000" cy="288000"/>
          </a:xfrm>
        </p:spPr>
        <p:txBody>
          <a:bodyPr/>
          <a:lstStyle>
            <a:lvl1pPr marL="0" indent="0" algn="ctr">
              <a:buNone/>
              <a:defRPr sz="2300">
                <a:solidFill>
                  <a:schemeClr val="tx1"/>
                </a:solidFill>
                <a:latin typeface="+mj-lt"/>
              </a:defRPr>
            </a:lvl1pPr>
          </a:lstStyle>
          <a:p>
            <a:pPr lvl="0"/>
            <a:r>
              <a:rPr lang="en-US" noProof="0"/>
              <a:t>Bullet Title</a:t>
            </a:r>
          </a:p>
        </p:txBody>
      </p:sp>
      <p:sp>
        <p:nvSpPr>
          <p:cNvPr id="16" name="Text Placeholder 19">
            <a:extLst>
              <a:ext uri="{FF2B5EF4-FFF2-40B4-BE49-F238E27FC236}">
                <a16:creationId xmlns:a16="http://schemas.microsoft.com/office/drawing/2014/main" id="{4F40F98E-725D-4417-9E38-1835C92B8242}"/>
              </a:ext>
            </a:extLst>
          </p:cNvPr>
          <p:cNvSpPr>
            <a:spLocks noGrp="1"/>
          </p:cNvSpPr>
          <p:nvPr>
            <p:ph type="body" sz="quarter" idx="18" hasCustomPrompt="1"/>
          </p:nvPr>
        </p:nvSpPr>
        <p:spPr>
          <a:xfrm>
            <a:off x="10197943" y="4406820"/>
            <a:ext cx="1620000" cy="990680"/>
          </a:xfrm>
        </p:spPr>
        <p:txBody>
          <a:bodyPr/>
          <a:lstStyle>
            <a:lvl1pPr marL="0" indent="0" algn="ctr">
              <a:buNone/>
              <a:defRPr sz="1400">
                <a:solidFill>
                  <a:schemeClr val="tx1"/>
                </a:solidFill>
              </a:defRPr>
            </a:lvl1pPr>
          </a:lstStyle>
          <a:p>
            <a:pPr lvl="0"/>
            <a:r>
              <a:rPr lang="en-US" noProof="0"/>
              <a:t>Bullet Description</a:t>
            </a:r>
          </a:p>
        </p:txBody>
      </p:sp>
      <p:sp>
        <p:nvSpPr>
          <p:cNvPr id="19" name="Title 4">
            <a:extLst>
              <a:ext uri="{FF2B5EF4-FFF2-40B4-BE49-F238E27FC236}">
                <a16:creationId xmlns:a16="http://schemas.microsoft.com/office/drawing/2014/main" id="{13631600-0FE7-4D52-A153-A9EA33654ED1}"/>
              </a:ext>
            </a:extLst>
          </p:cNvPr>
          <p:cNvSpPr>
            <a:spLocks noGrp="1"/>
          </p:cNvSpPr>
          <p:nvPr>
            <p:ph type="title"/>
          </p:nvPr>
        </p:nvSpPr>
        <p:spPr>
          <a:xfrm rot="16200000">
            <a:off x="-2110578" y="2326579"/>
            <a:ext cx="6083250" cy="1646095"/>
          </a:xfrm>
          <a:gradFill>
            <a:gsLst>
              <a:gs pos="0">
                <a:schemeClr val="accent5"/>
              </a:gs>
              <a:gs pos="100000">
                <a:schemeClr val="accent4"/>
              </a:gs>
            </a:gsLst>
            <a:lin ang="7800000" scaled="0"/>
          </a:gradFill>
        </p:spPr>
        <p:txBody>
          <a:bodyPr vert="horz" lIns="0" tIns="0" rIns="0" bIns="0" rtlCol="0" anchor="ctr">
            <a:noAutofit/>
          </a:bodyPr>
          <a:lstStyle>
            <a:lvl1pPr algn="ctr">
              <a:defRPr lang="en-ZA" cap="all" baseline="0">
                <a:solidFill>
                  <a:schemeClr val="tx1">
                    <a:lumMod val="85000"/>
                    <a:lumOff val="15000"/>
                  </a:schemeClr>
                </a:solidFill>
              </a:defRPr>
            </a:lvl1pPr>
          </a:lstStyle>
          <a:p>
            <a:pPr marL="0" lvl="0" algn="ctr"/>
            <a:r>
              <a:rPr lang="en-US" noProof="0"/>
              <a:t>Click to edit Master title style</a:t>
            </a:r>
          </a:p>
        </p:txBody>
      </p:sp>
      <p:sp>
        <p:nvSpPr>
          <p:cNvPr id="21" name="Picture Placeholder 4">
            <a:extLst>
              <a:ext uri="{FF2B5EF4-FFF2-40B4-BE49-F238E27FC236}">
                <a16:creationId xmlns:a16="http://schemas.microsoft.com/office/drawing/2014/main" id="{B58AA17C-4E0E-437C-AA5C-0F53016554C0}"/>
              </a:ext>
            </a:extLst>
          </p:cNvPr>
          <p:cNvSpPr>
            <a:spLocks noGrp="1"/>
          </p:cNvSpPr>
          <p:nvPr>
            <p:ph type="pic" sz="quarter" idx="12" hasCustomPrompt="1"/>
          </p:nvPr>
        </p:nvSpPr>
        <p:spPr>
          <a:xfrm>
            <a:off x="1754095" y="108000"/>
            <a:ext cx="4348305" cy="6083250"/>
          </a:xfrm>
          <a:solidFill>
            <a:schemeClr val="tx1">
              <a:lumMod val="75000"/>
              <a:lumOff val="25000"/>
            </a:schemeClr>
          </a:solidFill>
        </p:spPr>
        <p:txBody>
          <a:bodyPr anchor="ctr"/>
          <a:lstStyle>
            <a:lvl1pPr marL="0" indent="0" algn="ctr">
              <a:buNone/>
              <a:defRPr sz="14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a:t>Insert or Drag and Drop Your Photo Here</a:t>
            </a:r>
          </a:p>
        </p:txBody>
      </p:sp>
      <p:sp>
        <p:nvSpPr>
          <p:cNvPr id="27" name="Picture Placeholder 5">
            <a:extLst>
              <a:ext uri="{FF2B5EF4-FFF2-40B4-BE49-F238E27FC236}">
                <a16:creationId xmlns:a16="http://schemas.microsoft.com/office/drawing/2014/main" id="{3F79E94D-F87A-284D-9D94-D287C58CA149}"/>
              </a:ext>
            </a:extLst>
          </p:cNvPr>
          <p:cNvSpPr>
            <a:spLocks noGrp="1"/>
          </p:cNvSpPr>
          <p:nvPr>
            <p:ph type="pic" sz="quarter" idx="24" hasCustomPrompt="1"/>
          </p:nvPr>
        </p:nvSpPr>
        <p:spPr>
          <a:xfrm>
            <a:off x="6925304" y="2589842"/>
            <a:ext cx="621792" cy="621792"/>
          </a:xfrm>
        </p:spPr>
        <p:txBody>
          <a:bodyPr anchor="ctr"/>
          <a:lstStyle>
            <a:lvl1pPr marL="0" indent="0" algn="ctr">
              <a:buFont typeface="Arial" panose="020B0604020202020204" pitchFamily="34" charset="0"/>
              <a:buNone/>
              <a:defRPr sz="1100">
                <a:solidFill>
                  <a:schemeClr val="bg1">
                    <a:lumMod val="95000"/>
                  </a:schemeClr>
                </a:solidFill>
              </a:defRPr>
            </a:lvl1pPr>
          </a:lstStyle>
          <a:p>
            <a:r>
              <a:rPr lang="en-US" noProof="0"/>
              <a:t>Insert Icon</a:t>
            </a:r>
          </a:p>
        </p:txBody>
      </p:sp>
      <p:sp>
        <p:nvSpPr>
          <p:cNvPr id="28" name="Picture Placeholder 29">
            <a:extLst>
              <a:ext uri="{FF2B5EF4-FFF2-40B4-BE49-F238E27FC236}">
                <a16:creationId xmlns:a16="http://schemas.microsoft.com/office/drawing/2014/main" id="{8561E154-ABC6-5F40-A529-C22D0B36156C}"/>
              </a:ext>
            </a:extLst>
          </p:cNvPr>
          <p:cNvSpPr>
            <a:spLocks noGrp="1"/>
          </p:cNvSpPr>
          <p:nvPr>
            <p:ph type="pic" sz="quarter" idx="25" hasCustomPrompt="1"/>
          </p:nvPr>
        </p:nvSpPr>
        <p:spPr>
          <a:xfrm>
            <a:off x="8811126" y="2589842"/>
            <a:ext cx="621792" cy="621792"/>
          </a:xfrm>
        </p:spPr>
        <p:txBody>
          <a:bodyPr anchor="ctr"/>
          <a:lstStyle>
            <a:lvl1pPr marL="0" indent="0" algn="ctr">
              <a:buFont typeface="Arial" panose="020B0604020202020204" pitchFamily="34" charset="0"/>
              <a:buNone/>
              <a:defRPr sz="1100">
                <a:solidFill>
                  <a:schemeClr val="bg1"/>
                </a:solidFill>
              </a:defRPr>
            </a:lvl1pPr>
          </a:lstStyle>
          <a:p>
            <a:r>
              <a:rPr lang="en-US" noProof="0"/>
              <a:t>Insert Icon</a:t>
            </a:r>
          </a:p>
        </p:txBody>
      </p:sp>
      <p:sp>
        <p:nvSpPr>
          <p:cNvPr id="29" name="Picture Placeholder 31">
            <a:extLst>
              <a:ext uri="{FF2B5EF4-FFF2-40B4-BE49-F238E27FC236}">
                <a16:creationId xmlns:a16="http://schemas.microsoft.com/office/drawing/2014/main" id="{DEF0E16E-6E58-B141-88A3-C4271032CC82}"/>
              </a:ext>
            </a:extLst>
          </p:cNvPr>
          <p:cNvSpPr>
            <a:spLocks noGrp="1"/>
          </p:cNvSpPr>
          <p:nvPr>
            <p:ph type="pic" sz="quarter" idx="26" hasCustomPrompt="1"/>
          </p:nvPr>
        </p:nvSpPr>
        <p:spPr>
          <a:xfrm>
            <a:off x="10696947" y="2589842"/>
            <a:ext cx="621792" cy="621792"/>
          </a:xfrm>
        </p:spPr>
        <p:txBody>
          <a:bodyPr anchor="ctr"/>
          <a:lstStyle>
            <a:lvl1pPr marL="0" indent="0" algn="ctr">
              <a:buFont typeface="Arial" panose="020B0604020202020204" pitchFamily="34" charset="0"/>
              <a:buNone/>
              <a:defRPr sz="1100">
                <a:solidFill>
                  <a:schemeClr val="bg1"/>
                </a:solidFill>
              </a:defRPr>
            </a:lvl1pPr>
          </a:lstStyle>
          <a:p>
            <a:r>
              <a:rPr lang="en-US" noProof="0"/>
              <a:t>Insert Icon</a:t>
            </a:r>
          </a:p>
        </p:txBody>
      </p:sp>
      <p:cxnSp>
        <p:nvCxnSpPr>
          <p:cNvPr id="17" name="Straight Connector 16">
            <a:extLst>
              <a:ext uri="{FF2B5EF4-FFF2-40B4-BE49-F238E27FC236}">
                <a16:creationId xmlns:a16="http://schemas.microsoft.com/office/drawing/2014/main" id="{F433BD65-76FA-4699-AB42-310BFFF3C302}"/>
              </a:ext>
              <a:ext uri="{C183D7F6-B498-43B3-948B-1728B52AA6E4}">
                <adec:decorative xmlns:adec="http://schemas.microsoft.com/office/drawing/2017/decorative" val="1"/>
              </a:ext>
            </a:extLst>
          </p:cNvPr>
          <p:cNvCxnSpPr>
            <a:cxnSpLocks/>
          </p:cNvCxnSpPr>
          <p:nvPr userDrawn="1"/>
        </p:nvCxnSpPr>
        <p:spPr>
          <a:xfrm flipV="1">
            <a:off x="8179111" y="2090738"/>
            <a:ext cx="0" cy="3014662"/>
          </a:xfrm>
          <a:prstGeom prst="line">
            <a:avLst/>
          </a:prstGeom>
          <a:ln>
            <a:solidFill>
              <a:srgbClr val="DFAACA"/>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5266935-E58D-4E6D-B2F5-9DF63E929057}"/>
              </a:ext>
              <a:ext uri="{C183D7F6-B498-43B3-948B-1728B52AA6E4}">
                <adec:decorative xmlns:adec="http://schemas.microsoft.com/office/drawing/2017/decorative" val="1"/>
              </a:ext>
            </a:extLst>
          </p:cNvPr>
          <p:cNvCxnSpPr>
            <a:cxnSpLocks/>
          </p:cNvCxnSpPr>
          <p:nvPr userDrawn="1"/>
        </p:nvCxnSpPr>
        <p:spPr>
          <a:xfrm flipV="1">
            <a:off x="10064933" y="2090738"/>
            <a:ext cx="0" cy="3014662"/>
          </a:xfrm>
          <a:prstGeom prst="line">
            <a:avLst/>
          </a:prstGeom>
          <a:ln>
            <a:solidFill>
              <a:srgbClr val="DFAAC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864793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mparison with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1518615" y="1467757"/>
            <a:ext cx="1082607" cy="1027122"/>
          </a:xfrm>
          <a:prstGeom prst="decagon">
            <a:avLst/>
          </a:prstGeom>
          <a:solidFill>
            <a:schemeClr val="accent1"/>
          </a:solidFill>
        </p:spPr>
        <p:txBody>
          <a:bodyPr anchor="ctr"/>
          <a:lstStyle>
            <a:lvl1pPr marL="0" indent="0" algn="ctr">
              <a:buNone/>
              <a:defRPr sz="3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hasCustomPrompt="1"/>
          </p:nvPr>
        </p:nvSpPr>
        <p:spPr>
          <a:xfrm>
            <a:off x="1518615" y="2666635"/>
            <a:ext cx="4111195" cy="230241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9">
            <a:extLst>
              <a:ext uri="{FF2B5EF4-FFF2-40B4-BE49-F238E27FC236}">
                <a16:creationId xmlns:a16="http://schemas.microsoft.com/office/drawing/2014/main" id="{9337FD81-6DFD-43B7-A7D9-59E45ECDF39A}"/>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a:p>
        </p:txBody>
      </p:sp>
      <p:sp>
        <p:nvSpPr>
          <p:cNvPr id="11" name="Slide Number Placeholder 10">
            <a:extLst>
              <a:ext uri="{FF2B5EF4-FFF2-40B4-BE49-F238E27FC236}">
                <a16:creationId xmlns:a16="http://schemas.microsoft.com/office/drawing/2014/main" id="{F17B7460-0559-435A-9C2F-1B12BC6CE184}"/>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a:p>
        </p:txBody>
      </p:sp>
      <p:sp>
        <p:nvSpPr>
          <p:cNvPr id="8" name="Text Placeholder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7660706" y="2666960"/>
            <a:ext cx="4111279" cy="230187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7660706" y="1469417"/>
            <a:ext cx="1082607" cy="1023627"/>
          </a:xfrm>
          <a:prstGeom prst="decagon">
            <a:avLst/>
          </a:prstGeom>
          <a:solidFill>
            <a:schemeClr val="accent3">
              <a:lumMod val="60000"/>
              <a:lumOff val="40000"/>
            </a:schemeClr>
          </a:solidFill>
        </p:spPr>
        <p:txBody>
          <a:bodyPr anchor="ctr"/>
          <a:lstStyle>
            <a:lvl1pPr marL="0" indent="0" algn="ctr">
              <a:buNone/>
              <a:defRPr sz="3600" b="1">
                <a:solidFill>
                  <a:schemeClr val="tx1"/>
                </a:solidFill>
              </a:defRPr>
            </a:lvl1pPr>
          </a:lstStyle>
          <a:p>
            <a:pPr lvl="0"/>
            <a:r>
              <a:rPr lang="en-US" noProof="0"/>
              <a:t>2</a:t>
            </a:r>
          </a:p>
        </p:txBody>
      </p:sp>
      <p:sp>
        <p:nvSpPr>
          <p:cNvPr id="6" name="Picture Placeholder 5">
            <a:extLst>
              <a:ext uri="{FF2B5EF4-FFF2-40B4-BE49-F238E27FC236}">
                <a16:creationId xmlns:a16="http://schemas.microsoft.com/office/drawing/2014/main" id="{58B05509-33BA-435B-8F65-9A195068AEBA}"/>
              </a:ext>
            </a:extLst>
          </p:cNvPr>
          <p:cNvSpPr>
            <a:spLocks noGrp="1"/>
          </p:cNvSpPr>
          <p:nvPr>
            <p:ph type="pic" sz="quarter" idx="14" hasCustomPrompt="1"/>
          </p:nvPr>
        </p:nvSpPr>
        <p:spPr>
          <a:xfrm>
            <a:off x="485411" y="1468438"/>
            <a:ext cx="1023938" cy="1022350"/>
          </a:xfrm>
        </p:spPr>
        <p:txBody>
          <a:bodyPr anchor="ctr"/>
          <a:lstStyle>
            <a:lvl1pPr marL="0" indent="0" algn="ctr">
              <a:buNone/>
              <a:defRPr/>
            </a:lvl1pPr>
          </a:lstStyle>
          <a:p>
            <a:r>
              <a:rPr lang="en-US" noProof="0"/>
              <a:t>Icon</a:t>
            </a:r>
          </a:p>
        </p:txBody>
      </p:sp>
      <p:sp>
        <p:nvSpPr>
          <p:cNvPr id="13" name="Picture Placeholder 5">
            <a:extLst>
              <a:ext uri="{FF2B5EF4-FFF2-40B4-BE49-F238E27FC236}">
                <a16:creationId xmlns:a16="http://schemas.microsoft.com/office/drawing/2014/main" id="{D9B95EA3-5DD4-430E-9A14-86FD28CB5211}"/>
              </a:ext>
            </a:extLst>
          </p:cNvPr>
          <p:cNvSpPr>
            <a:spLocks noGrp="1"/>
          </p:cNvSpPr>
          <p:nvPr>
            <p:ph type="pic" sz="quarter" idx="15" hasCustomPrompt="1"/>
          </p:nvPr>
        </p:nvSpPr>
        <p:spPr>
          <a:xfrm>
            <a:off x="6636768" y="1468438"/>
            <a:ext cx="1023938" cy="1022350"/>
          </a:xfrm>
        </p:spPr>
        <p:txBody>
          <a:bodyPr anchor="ctr"/>
          <a:lstStyle>
            <a:lvl1pPr marL="0" indent="0" algn="ctr">
              <a:buNone/>
              <a:defRPr/>
            </a:lvl1pPr>
          </a:lstStyle>
          <a:p>
            <a:r>
              <a:rPr lang="en-US" noProof="0"/>
              <a:t>Icon</a:t>
            </a:r>
          </a:p>
        </p:txBody>
      </p:sp>
      <p:cxnSp>
        <p:nvCxnSpPr>
          <p:cNvPr id="14" name="Straight Connector 13">
            <a:extLst>
              <a:ext uri="{FF2B5EF4-FFF2-40B4-BE49-F238E27FC236}">
                <a16:creationId xmlns:a16="http://schemas.microsoft.com/office/drawing/2014/main" id="{FE4858EE-D2E3-4944-8356-8E309A985653}"/>
              </a:ext>
              <a:ext uri="{C183D7F6-B498-43B3-948B-1728B52AA6E4}">
                <adec:decorative xmlns:adec="http://schemas.microsoft.com/office/drawing/2017/decorative" val="1"/>
              </a:ext>
            </a:extLst>
          </p:cNvPr>
          <p:cNvCxnSpPr>
            <a:cxnSpLocks/>
          </p:cNvCxnSpPr>
          <p:nvPr userDrawn="1"/>
        </p:nvCxnSpPr>
        <p:spPr>
          <a:xfrm flipV="1">
            <a:off x="6154997" y="2666635"/>
            <a:ext cx="0" cy="2232602"/>
          </a:xfrm>
          <a:prstGeom prst="line">
            <a:avLst/>
          </a:prstGeom>
          <a:ln>
            <a:solidFill>
              <a:srgbClr val="DFAAC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9098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Content, and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54DF6A-4172-4D5F-A3ED-02BB36DE79DA}"/>
              </a:ext>
            </a:extLst>
          </p:cNvPr>
          <p:cNvSpPr/>
          <p:nvPr userDrawn="1"/>
        </p:nvSpPr>
        <p:spPr>
          <a:xfrm>
            <a:off x="0" y="0"/>
            <a:ext cx="12192000" cy="6013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189200" y="163897"/>
            <a:ext cx="4860000" cy="5724000"/>
          </a:xfrm>
          <a:solidFill>
            <a:schemeClr val="bg1"/>
          </a:solidFill>
          <a:ln>
            <a:noFill/>
          </a:ln>
        </p:spPr>
        <p:txBody>
          <a:bodyPr lIns="432000" tIns="72000" rIns="288000" bIns="1404000" anchor="b"/>
          <a:lstStyle>
            <a:lvl1pPr algn="l">
              <a:defRPr sz="5000">
                <a:solidFill>
                  <a:schemeClr val="tx1">
                    <a:lumMod val="75000"/>
                    <a:lumOff val="25000"/>
                  </a:schemeClr>
                </a:solidFill>
              </a:defRPr>
            </a:lvl1pPr>
          </a:lstStyle>
          <a:p>
            <a:r>
              <a:rPr lang="en-US" noProof="0"/>
              <a:t>Click to edit Your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652806" y="4837186"/>
            <a:ext cx="3932788" cy="750814"/>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AE6A6BE3-DFA9-4797-868F-D23E7118FAB9}"/>
              </a:ext>
            </a:extLst>
          </p:cNvPr>
          <p:cNvSpPr>
            <a:spLocks noGrp="1"/>
          </p:cNvSpPr>
          <p:nvPr>
            <p:ph type="sldNum" sz="quarter" idx="11"/>
          </p:nvPr>
        </p:nvSpPr>
        <p:spPr/>
        <p:txBody>
          <a:bodyPr/>
          <a:lstStyle/>
          <a:p>
            <a:fld id="{19B51A1E-902D-48AF-9020-955120F399B6}" type="slidenum">
              <a:rPr lang="en-US" noProof="0" smtClean="0"/>
              <a:pPr/>
              <a:t>‹#›</a:t>
            </a:fld>
            <a:endParaRPr lang="en-US" noProof="0"/>
          </a:p>
        </p:txBody>
      </p:sp>
      <p:sp>
        <p:nvSpPr>
          <p:cNvPr id="9" name="Footer Placeholder 8">
            <a:extLst>
              <a:ext uri="{FF2B5EF4-FFF2-40B4-BE49-F238E27FC236}">
                <a16:creationId xmlns:a16="http://schemas.microsoft.com/office/drawing/2014/main" id="{827C91B9-2B28-435F-8A65-9FB91CE2F765}"/>
              </a:ext>
            </a:extLst>
          </p:cNvPr>
          <p:cNvSpPr>
            <a:spLocks noGrp="1"/>
          </p:cNvSpPr>
          <p:nvPr>
            <p:ph type="ftr" sz="quarter" idx="12"/>
          </p:nvPr>
        </p:nvSpPr>
        <p:spPr/>
        <p:txBody>
          <a:bodyPr/>
          <a:lstStyle/>
          <a:p>
            <a:r>
              <a:rPr lang="en-US" noProof="0"/>
              <a:t>Add a footer</a:t>
            </a:r>
          </a:p>
        </p:txBody>
      </p:sp>
      <p:sp>
        <p:nvSpPr>
          <p:cNvPr id="12" name="Picture Placeholder 5">
            <a:extLst>
              <a:ext uri="{FF2B5EF4-FFF2-40B4-BE49-F238E27FC236}">
                <a16:creationId xmlns:a16="http://schemas.microsoft.com/office/drawing/2014/main" id="{3B9EDE4C-506D-4501-A8C1-766F17FB5C04}"/>
              </a:ext>
            </a:extLst>
          </p:cNvPr>
          <p:cNvSpPr>
            <a:spLocks noGrp="1"/>
          </p:cNvSpPr>
          <p:nvPr>
            <p:ph type="pic" sz="quarter" idx="16"/>
          </p:nvPr>
        </p:nvSpPr>
        <p:spPr>
          <a:xfrm>
            <a:off x="7652806" y="764519"/>
            <a:ext cx="1872000" cy="1872000"/>
          </a:xfrm>
          <a:solidFill>
            <a:schemeClr val="bg1">
              <a:lumMod val="95000"/>
            </a:schemeClr>
          </a:solidFill>
        </p:spPr>
        <p:txBody>
          <a:bodyPr anchor="ctr"/>
          <a:lstStyle>
            <a:lvl1pPr marL="0" indent="0" algn="ctr">
              <a:buNone/>
              <a:defRPr/>
            </a:lvl1pPr>
          </a:lstStyle>
          <a:p>
            <a:r>
              <a:rPr lang="en-US" noProof="0"/>
              <a:t>Click icon to add picture</a:t>
            </a:r>
          </a:p>
        </p:txBody>
      </p:sp>
      <p:sp>
        <p:nvSpPr>
          <p:cNvPr id="13" name="Picture Placeholder 5">
            <a:extLst>
              <a:ext uri="{FF2B5EF4-FFF2-40B4-BE49-F238E27FC236}">
                <a16:creationId xmlns:a16="http://schemas.microsoft.com/office/drawing/2014/main" id="{2A359302-DDE8-41C2-8232-50B1223BEA25}"/>
              </a:ext>
            </a:extLst>
          </p:cNvPr>
          <p:cNvSpPr>
            <a:spLocks noGrp="1"/>
          </p:cNvSpPr>
          <p:nvPr>
            <p:ph type="pic" sz="quarter" idx="17"/>
          </p:nvPr>
        </p:nvSpPr>
        <p:spPr>
          <a:xfrm>
            <a:off x="9713594" y="764519"/>
            <a:ext cx="1872000" cy="1872000"/>
          </a:xfrm>
          <a:solidFill>
            <a:schemeClr val="bg1">
              <a:lumMod val="95000"/>
            </a:schemeClr>
          </a:solidFill>
        </p:spPr>
        <p:txBody>
          <a:bodyPr anchor="ctr"/>
          <a:lstStyle>
            <a:lvl1pPr marL="0" indent="0" algn="ctr">
              <a:buNone/>
              <a:defRPr/>
            </a:lvl1pPr>
          </a:lstStyle>
          <a:p>
            <a:r>
              <a:rPr lang="en-US" noProof="0"/>
              <a:t>Click icon to add picture</a:t>
            </a:r>
          </a:p>
        </p:txBody>
      </p:sp>
      <p:sp>
        <p:nvSpPr>
          <p:cNvPr id="16" name="Text Placeholder 15">
            <a:extLst>
              <a:ext uri="{FF2B5EF4-FFF2-40B4-BE49-F238E27FC236}">
                <a16:creationId xmlns:a16="http://schemas.microsoft.com/office/drawing/2014/main" id="{B975D864-7312-481A-A5DD-E3B6C5B41BDB}"/>
              </a:ext>
            </a:extLst>
          </p:cNvPr>
          <p:cNvSpPr>
            <a:spLocks noGrp="1"/>
          </p:cNvSpPr>
          <p:nvPr>
            <p:ph type="body" sz="quarter" idx="18"/>
          </p:nvPr>
        </p:nvSpPr>
        <p:spPr>
          <a:xfrm>
            <a:off x="424800" y="3327399"/>
            <a:ext cx="6350000" cy="256049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7552070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arket Opportunit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a:p>
        </p:txBody>
      </p:sp>
      <p:sp>
        <p:nvSpPr>
          <p:cNvPr id="5" name="Text Placeholder 3">
            <a:extLst>
              <a:ext uri="{FF2B5EF4-FFF2-40B4-BE49-F238E27FC236}">
                <a16:creationId xmlns:a16="http://schemas.microsoft.com/office/drawing/2014/main" id="{ABA04ABC-15A3-4748-A1A6-6849B933FB14}"/>
              </a:ext>
            </a:extLst>
          </p:cNvPr>
          <p:cNvSpPr>
            <a:spLocks noGrp="1"/>
          </p:cNvSpPr>
          <p:nvPr>
            <p:ph type="body" sz="quarter" idx="27" hasCustomPrompt="1"/>
          </p:nvPr>
        </p:nvSpPr>
        <p:spPr>
          <a:xfrm>
            <a:off x="890706" y="1379786"/>
            <a:ext cx="4348065" cy="4348065"/>
          </a:xfrm>
          <a:prstGeom prst="octagon">
            <a:avLst/>
          </a:prstGeom>
          <a:solidFill>
            <a:schemeClr val="accent2">
              <a:alpha val="50000"/>
            </a:schemeClr>
          </a:solidFill>
          <a:ln>
            <a:noFill/>
          </a:ln>
        </p:spPr>
        <p:txBody>
          <a:bodyPr anchor="ctr"/>
          <a:lstStyle>
            <a:lvl1pPr marL="0" indent="0" algn="ctr">
              <a:buNone/>
              <a:defRPr sz="1800">
                <a:solidFill>
                  <a:schemeClr val="tx1"/>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Section Header</a:t>
            </a:r>
          </a:p>
        </p:txBody>
      </p:sp>
      <p:sp>
        <p:nvSpPr>
          <p:cNvPr id="8" name="Text Placeholder 9">
            <a:extLst>
              <a:ext uri="{FF2B5EF4-FFF2-40B4-BE49-F238E27FC236}">
                <a16:creationId xmlns:a16="http://schemas.microsoft.com/office/drawing/2014/main" id="{87739F32-28DE-4715-9505-ACC607338240}"/>
              </a:ext>
            </a:extLst>
          </p:cNvPr>
          <p:cNvSpPr>
            <a:spLocks noGrp="1"/>
          </p:cNvSpPr>
          <p:nvPr>
            <p:ph type="body" sz="quarter" idx="28" hasCustomPrompt="1"/>
          </p:nvPr>
        </p:nvSpPr>
        <p:spPr>
          <a:xfrm>
            <a:off x="4739330" y="1554523"/>
            <a:ext cx="3998591" cy="3998591"/>
          </a:xfrm>
          <a:prstGeom prst="decagon">
            <a:avLst/>
          </a:prstGeom>
          <a:solidFill>
            <a:schemeClr val="accent3">
              <a:alpha val="50000"/>
            </a:schemeClr>
          </a:solidFill>
          <a:ln>
            <a:no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US" noProof="0"/>
              <a:t>Section Header</a:t>
            </a:r>
          </a:p>
        </p:txBody>
      </p:sp>
      <p:sp>
        <p:nvSpPr>
          <p:cNvPr id="9" name="Text Placeholder 9">
            <a:extLst>
              <a:ext uri="{FF2B5EF4-FFF2-40B4-BE49-F238E27FC236}">
                <a16:creationId xmlns:a16="http://schemas.microsoft.com/office/drawing/2014/main" id="{B1E535C8-6C65-455F-8301-E535F6CD0F80}"/>
              </a:ext>
            </a:extLst>
          </p:cNvPr>
          <p:cNvSpPr>
            <a:spLocks noGrp="1"/>
          </p:cNvSpPr>
          <p:nvPr>
            <p:ph type="body" sz="quarter" idx="29" hasCustomPrompt="1"/>
          </p:nvPr>
        </p:nvSpPr>
        <p:spPr>
          <a:xfrm>
            <a:off x="8238481" y="1993699"/>
            <a:ext cx="3120238" cy="3120238"/>
          </a:xfrm>
          <a:prstGeom prst="ellipse">
            <a:avLst/>
          </a:prstGeom>
          <a:solidFill>
            <a:schemeClr val="accent4">
              <a:alpha val="60000"/>
            </a:schemeClr>
          </a:solidFill>
          <a:ln>
            <a:no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US" noProof="0"/>
              <a:t>Section Header</a:t>
            </a:r>
          </a:p>
        </p:txBody>
      </p:sp>
      <p:sp>
        <p:nvSpPr>
          <p:cNvPr id="10" name="Text Placeholder 3">
            <a:extLst>
              <a:ext uri="{FF2B5EF4-FFF2-40B4-BE49-F238E27FC236}">
                <a16:creationId xmlns:a16="http://schemas.microsoft.com/office/drawing/2014/main" id="{E6677C16-9B83-4AD8-A790-C32F8EF4A3C0}"/>
              </a:ext>
            </a:extLst>
          </p:cNvPr>
          <p:cNvSpPr>
            <a:spLocks noGrp="1"/>
          </p:cNvSpPr>
          <p:nvPr>
            <p:ph type="body" sz="quarter" idx="30" hasCustomPrompt="1"/>
          </p:nvPr>
        </p:nvSpPr>
        <p:spPr>
          <a:xfrm>
            <a:off x="1658929" y="1992324"/>
            <a:ext cx="2811618" cy="1440000"/>
          </a:xfrm>
          <a:prstGeom prst="rect">
            <a:avLst/>
          </a:prstGeom>
          <a:noFill/>
          <a:ln>
            <a:noFill/>
          </a:ln>
        </p:spPr>
        <p:txBody>
          <a:bodyPr anchor="b"/>
          <a:lstStyle>
            <a:lvl1pPr marL="0" indent="0" algn="ctr">
              <a:spcBef>
                <a:spcPts val="0"/>
              </a:spcBef>
              <a:spcAft>
                <a:spcPts val="0"/>
              </a:spcAft>
              <a:buNone/>
              <a:defRPr sz="6600">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1" name="Text Placeholder 9">
            <a:extLst>
              <a:ext uri="{FF2B5EF4-FFF2-40B4-BE49-F238E27FC236}">
                <a16:creationId xmlns:a16="http://schemas.microsoft.com/office/drawing/2014/main" id="{5D7A7B95-CA51-45F4-B99D-B864CB3718B3}"/>
              </a:ext>
            </a:extLst>
          </p:cNvPr>
          <p:cNvSpPr>
            <a:spLocks noGrp="1"/>
          </p:cNvSpPr>
          <p:nvPr>
            <p:ph type="body" sz="quarter" idx="31" hasCustomPrompt="1"/>
          </p:nvPr>
        </p:nvSpPr>
        <p:spPr>
          <a:xfrm>
            <a:off x="5332816" y="1992324"/>
            <a:ext cx="2811618" cy="1440000"/>
          </a:xfrm>
          <a:prstGeom prst="rect">
            <a:avLst/>
          </a:prstGeom>
          <a:noFill/>
          <a:ln>
            <a:noFill/>
          </a:ln>
        </p:spPr>
        <p:txBody>
          <a:bodyPr vert="horz" lIns="0" tIns="0" rIns="0" bIns="0" rtlCol="0" anchor="b">
            <a:noAutofit/>
          </a:bodyPr>
          <a:lstStyle>
            <a:lvl1pPr marL="0" indent="0" algn="ctr">
              <a:spcBef>
                <a:spcPts val="0"/>
              </a:spcBef>
              <a:spcAft>
                <a:spcPts val="0"/>
              </a:spcAft>
              <a:buNone/>
              <a:defRPr lang="en-ZA" sz="6600" dirty="0">
                <a:solidFill>
                  <a:schemeClr val="tx1"/>
                </a:solidFill>
                <a:latin typeface="+mj-lt"/>
              </a:defRPr>
            </a:lvl1pPr>
          </a:lstStyle>
          <a:p>
            <a:pPr marL="266700" lvl="0" indent="-266700" algn="ctr"/>
            <a:r>
              <a:rPr lang="en-US" noProof="0"/>
              <a:t>2</a:t>
            </a:r>
          </a:p>
        </p:txBody>
      </p:sp>
      <p:sp>
        <p:nvSpPr>
          <p:cNvPr id="12" name="Text Placeholder 9">
            <a:extLst>
              <a:ext uri="{FF2B5EF4-FFF2-40B4-BE49-F238E27FC236}">
                <a16:creationId xmlns:a16="http://schemas.microsoft.com/office/drawing/2014/main" id="{28096F6D-739C-4821-A308-43A39B242C28}"/>
              </a:ext>
            </a:extLst>
          </p:cNvPr>
          <p:cNvSpPr>
            <a:spLocks noGrp="1"/>
          </p:cNvSpPr>
          <p:nvPr>
            <p:ph type="body" sz="quarter" idx="32" hasCustomPrompt="1"/>
          </p:nvPr>
        </p:nvSpPr>
        <p:spPr>
          <a:xfrm>
            <a:off x="8547101" y="1992324"/>
            <a:ext cx="2597043" cy="1440000"/>
          </a:xfrm>
          <a:prstGeom prst="rect">
            <a:avLst/>
          </a:prstGeom>
          <a:noFill/>
          <a:ln>
            <a:noFill/>
          </a:ln>
        </p:spPr>
        <p:txBody>
          <a:bodyPr vert="horz" lIns="0" tIns="0" rIns="0" bIns="0" rtlCol="0" anchor="b">
            <a:noAutofit/>
          </a:bodyPr>
          <a:lstStyle>
            <a:lvl1pPr marL="0" indent="0" algn="ctr">
              <a:spcBef>
                <a:spcPts val="0"/>
              </a:spcBef>
              <a:spcAft>
                <a:spcPts val="0"/>
              </a:spcAft>
              <a:buNone/>
              <a:defRPr lang="en-ZA" sz="6600" dirty="0">
                <a:solidFill>
                  <a:schemeClr val="tx1"/>
                </a:solidFill>
                <a:latin typeface="+mj-lt"/>
              </a:defRPr>
            </a:lvl1pPr>
          </a:lstStyle>
          <a:p>
            <a:pPr marL="266700" lvl="0" indent="-266700" algn="ctr"/>
            <a:r>
              <a:rPr lang="en-US" noProof="0"/>
              <a:t>3</a:t>
            </a:r>
          </a:p>
        </p:txBody>
      </p:sp>
      <p:sp>
        <p:nvSpPr>
          <p:cNvPr id="13" name="Content Placeholder 3">
            <a:extLst>
              <a:ext uri="{FF2B5EF4-FFF2-40B4-BE49-F238E27FC236}">
                <a16:creationId xmlns:a16="http://schemas.microsoft.com/office/drawing/2014/main" id="{80784B8F-C398-4ADB-BABC-B32AF5737B5F}"/>
              </a:ext>
            </a:extLst>
          </p:cNvPr>
          <p:cNvSpPr>
            <a:spLocks noGrp="1"/>
          </p:cNvSpPr>
          <p:nvPr>
            <p:ph sz="half" idx="2" hasCustomPrompt="1"/>
          </p:nvPr>
        </p:nvSpPr>
        <p:spPr>
          <a:xfrm>
            <a:off x="2074738" y="4029969"/>
            <a:ext cx="1980000" cy="720000"/>
          </a:xfrm>
          <a:ln>
            <a:noFill/>
          </a:ln>
        </p:spPr>
        <p:txBody>
          <a:bodyPr/>
          <a:lstStyle>
            <a:lvl1pPr marL="0" indent="0" algn="ctr">
              <a:buFont typeface="Arial" panose="020B0604020202020204" pitchFamily="34" charset="0"/>
              <a:buNone/>
              <a:defRPr sz="1400">
                <a:solidFill>
                  <a:schemeClr val="tx1"/>
                </a:solidFill>
              </a:defRPr>
            </a:lvl1pPr>
          </a:lstStyle>
          <a:p>
            <a:pPr lvl="0"/>
            <a:r>
              <a:rPr lang="en-US" noProof="0"/>
              <a:t>Section Description</a:t>
            </a:r>
          </a:p>
        </p:txBody>
      </p:sp>
      <p:sp>
        <p:nvSpPr>
          <p:cNvPr id="14" name="Text Placeholder 5">
            <a:extLst>
              <a:ext uri="{FF2B5EF4-FFF2-40B4-BE49-F238E27FC236}">
                <a16:creationId xmlns:a16="http://schemas.microsoft.com/office/drawing/2014/main" id="{093BA793-88F0-4EAB-B659-DFEAA89AF580}"/>
              </a:ext>
            </a:extLst>
          </p:cNvPr>
          <p:cNvSpPr>
            <a:spLocks noGrp="1"/>
          </p:cNvSpPr>
          <p:nvPr>
            <p:ph type="body" sz="quarter" idx="12" hasCustomPrompt="1"/>
          </p:nvPr>
        </p:nvSpPr>
        <p:spPr>
          <a:xfrm>
            <a:off x="5748625" y="4029969"/>
            <a:ext cx="1980000" cy="720000"/>
          </a:xfrm>
          <a:ln>
            <a:noFill/>
          </a:ln>
        </p:spPr>
        <p:txBody>
          <a:bodyPr/>
          <a:lstStyle>
            <a:lvl1pPr marL="0" indent="0" algn="ctr">
              <a:buFont typeface="Arial" panose="020B0604020202020204" pitchFamily="34" charset="0"/>
              <a:buNone/>
              <a:defRPr sz="1400">
                <a:solidFill>
                  <a:schemeClr val="tx1"/>
                </a:solidFill>
              </a:defRPr>
            </a:lvl1pPr>
          </a:lstStyle>
          <a:p>
            <a:pPr lvl="0"/>
            <a:r>
              <a:rPr lang="en-US" noProof="0"/>
              <a:t>Section Description</a:t>
            </a:r>
          </a:p>
        </p:txBody>
      </p:sp>
      <p:sp>
        <p:nvSpPr>
          <p:cNvPr id="15" name="Text Placeholder 9">
            <a:extLst>
              <a:ext uri="{FF2B5EF4-FFF2-40B4-BE49-F238E27FC236}">
                <a16:creationId xmlns:a16="http://schemas.microsoft.com/office/drawing/2014/main" id="{0EA13DBD-6DDE-44C3-8FCD-1AFEEBCDB697}"/>
              </a:ext>
            </a:extLst>
          </p:cNvPr>
          <p:cNvSpPr>
            <a:spLocks noGrp="1"/>
          </p:cNvSpPr>
          <p:nvPr>
            <p:ph type="body" sz="quarter" idx="13" hasCustomPrompt="1"/>
          </p:nvPr>
        </p:nvSpPr>
        <p:spPr>
          <a:xfrm>
            <a:off x="8808600" y="4029969"/>
            <a:ext cx="1980000" cy="720000"/>
          </a:xfrm>
          <a:ln>
            <a:noFill/>
          </a:ln>
        </p:spPr>
        <p:txBody>
          <a:bodyPr/>
          <a:lstStyle>
            <a:lvl1pPr marL="0" indent="0" algn="ctr">
              <a:buFont typeface="Arial" panose="020B0604020202020204" pitchFamily="34" charset="0"/>
              <a:buNone/>
              <a:defRPr sz="1400">
                <a:solidFill>
                  <a:schemeClr val="tx1"/>
                </a:solidFill>
              </a:defRPr>
            </a:lvl1pPr>
          </a:lstStyle>
          <a:p>
            <a:pPr lvl="0"/>
            <a:r>
              <a:rPr lang="en-US" noProof="0"/>
              <a:t>Section Description</a:t>
            </a:r>
          </a:p>
        </p:txBody>
      </p:sp>
      <p:sp>
        <p:nvSpPr>
          <p:cNvPr id="16" name="Text Placeholder 5">
            <a:extLst>
              <a:ext uri="{FF2B5EF4-FFF2-40B4-BE49-F238E27FC236}">
                <a16:creationId xmlns:a16="http://schemas.microsoft.com/office/drawing/2014/main" id="{80BFD98B-BBFC-4DCD-9634-51B0224874CD}"/>
              </a:ext>
            </a:extLst>
          </p:cNvPr>
          <p:cNvSpPr>
            <a:spLocks noGrp="1"/>
          </p:cNvSpPr>
          <p:nvPr>
            <p:ph type="body" sz="quarter" idx="33"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7" name="Isosceles Triangle 16" descr="Decorative Triangle">
            <a:extLst>
              <a:ext uri="{FF2B5EF4-FFF2-40B4-BE49-F238E27FC236}">
                <a16:creationId xmlns:a16="http://schemas.microsoft.com/office/drawing/2014/main" id="{554CFF06-D3FB-4428-8388-94C47717BADA}"/>
              </a:ext>
            </a:extLst>
          </p:cNvPr>
          <p:cNvSpPr/>
          <p:nvPr userDrawn="1"/>
        </p:nvSpPr>
        <p:spPr>
          <a:xfrm rot="10800000">
            <a:off x="9078735" y="1554524"/>
            <a:ext cx="1396065" cy="948493"/>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Isosceles Triangle 17" descr="Decorative Triangle">
            <a:extLst>
              <a:ext uri="{FF2B5EF4-FFF2-40B4-BE49-F238E27FC236}">
                <a16:creationId xmlns:a16="http://schemas.microsoft.com/office/drawing/2014/main" id="{31AC1D4A-7DB3-4D83-89C2-16E680FFCA92}"/>
              </a:ext>
            </a:extLst>
          </p:cNvPr>
          <p:cNvSpPr/>
          <p:nvPr userDrawn="1"/>
        </p:nvSpPr>
        <p:spPr>
          <a:xfrm>
            <a:off x="9503896" y="5182335"/>
            <a:ext cx="545742" cy="370779"/>
          </a:xfrm>
          <a:prstGeom prst="triangle">
            <a:avLst/>
          </a:prstGeom>
          <a:gradFill>
            <a:gsLst>
              <a:gs pos="0">
                <a:schemeClr val="accent3"/>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240578930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152000"/>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1584000"/>
            <a:ext cx="5472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9">
            <a:extLst>
              <a:ext uri="{FF2B5EF4-FFF2-40B4-BE49-F238E27FC236}">
                <a16:creationId xmlns:a16="http://schemas.microsoft.com/office/drawing/2014/main" id="{9337FD81-6DFD-43B7-A7D9-59E45ECDF39A}"/>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a:p>
        </p:txBody>
      </p:sp>
      <p:sp>
        <p:nvSpPr>
          <p:cNvPr id="11" name="Slide Number Placeholder 10">
            <a:extLst>
              <a:ext uri="{FF2B5EF4-FFF2-40B4-BE49-F238E27FC236}">
                <a16:creationId xmlns:a16="http://schemas.microsoft.com/office/drawing/2014/main" id="{F17B7460-0559-435A-9C2F-1B12BC6CE184}"/>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a:p>
        </p:txBody>
      </p:sp>
      <p:sp>
        <p:nvSpPr>
          <p:cNvPr id="9" name="Pentagon 8" descr="Decorative Pentagon">
            <a:extLst>
              <a:ext uri="{FF2B5EF4-FFF2-40B4-BE49-F238E27FC236}">
                <a16:creationId xmlns:a16="http://schemas.microsoft.com/office/drawing/2014/main" id="{9CFDF63F-F228-483C-86A1-DA0EC8FF6AFA}"/>
              </a:ext>
            </a:extLst>
          </p:cNvPr>
          <p:cNvSpPr/>
          <p:nvPr userDrawn="1"/>
        </p:nvSpPr>
        <p:spPr>
          <a:xfrm rot="20343812">
            <a:off x="4203000" y="4958316"/>
            <a:ext cx="1756955" cy="1673292"/>
          </a:xfrm>
          <a:prstGeom prst="pentagon">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Pentagon 12" descr="Decorative Pentagon">
            <a:extLst>
              <a:ext uri="{FF2B5EF4-FFF2-40B4-BE49-F238E27FC236}">
                <a16:creationId xmlns:a16="http://schemas.microsoft.com/office/drawing/2014/main" id="{C67F7F63-2B40-4EA2-AAA1-0C079C3CAE8B}"/>
              </a:ext>
            </a:extLst>
          </p:cNvPr>
          <p:cNvSpPr/>
          <p:nvPr userDrawn="1"/>
        </p:nvSpPr>
        <p:spPr>
          <a:xfrm rot="9580640">
            <a:off x="5319672" y="4767992"/>
            <a:ext cx="1189880" cy="1133219"/>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Pentagon 13" descr="Decorative Pentagon">
            <a:extLst>
              <a:ext uri="{FF2B5EF4-FFF2-40B4-BE49-F238E27FC236}">
                <a16:creationId xmlns:a16="http://schemas.microsoft.com/office/drawing/2014/main" id="{A8DAE09D-74D4-443E-BAE5-7F5C4C87E346}"/>
              </a:ext>
            </a:extLst>
          </p:cNvPr>
          <p:cNvSpPr/>
          <p:nvPr userDrawn="1"/>
        </p:nvSpPr>
        <p:spPr>
          <a:xfrm rot="14352768">
            <a:off x="10166922" y="839584"/>
            <a:ext cx="757111" cy="721058"/>
          </a:xfrm>
          <a:prstGeom prst="pentagon">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Pentagon 14" descr="Decorative Pentagon">
            <a:extLst>
              <a:ext uri="{FF2B5EF4-FFF2-40B4-BE49-F238E27FC236}">
                <a16:creationId xmlns:a16="http://schemas.microsoft.com/office/drawing/2014/main" id="{38616A45-E00B-4F8A-9731-69E7E8979C7C}"/>
              </a:ext>
            </a:extLst>
          </p:cNvPr>
          <p:cNvSpPr/>
          <p:nvPr userDrawn="1"/>
        </p:nvSpPr>
        <p:spPr>
          <a:xfrm rot="6795563">
            <a:off x="10691432" y="717562"/>
            <a:ext cx="406272" cy="386926"/>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Pentagon 15" descr="Decorative Pentagon">
            <a:extLst>
              <a:ext uri="{FF2B5EF4-FFF2-40B4-BE49-F238E27FC236}">
                <a16:creationId xmlns:a16="http://schemas.microsoft.com/office/drawing/2014/main" id="{7AFDA987-4A5F-43E3-9E79-4B55AB7F27A7}"/>
              </a:ext>
            </a:extLst>
          </p:cNvPr>
          <p:cNvSpPr/>
          <p:nvPr userDrawn="1"/>
        </p:nvSpPr>
        <p:spPr>
          <a:xfrm rot="6795563">
            <a:off x="11499862" y="319403"/>
            <a:ext cx="139300" cy="132667"/>
          </a:xfrm>
          <a:prstGeom prst="pentagon">
            <a:avLst/>
          </a:prstGeom>
          <a:solidFill>
            <a:srgbClr val="9F759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7" name="Straight Connector 16">
            <a:extLst>
              <a:ext uri="{FF2B5EF4-FFF2-40B4-BE49-F238E27FC236}">
                <a16:creationId xmlns:a16="http://schemas.microsoft.com/office/drawing/2014/main" id="{BFCA193A-09AA-4164-9400-3CD9F4ACE70B}"/>
              </a:ext>
              <a:ext uri="{C183D7F6-B498-43B3-948B-1728B52AA6E4}">
                <adec:decorative xmlns:adec="http://schemas.microsoft.com/office/drawing/2017/decorative" val="1"/>
              </a:ext>
            </a:extLst>
          </p:cNvPr>
          <p:cNvCxnSpPr>
            <a:cxnSpLocks/>
          </p:cNvCxnSpPr>
          <p:nvPr userDrawn="1"/>
        </p:nvCxnSpPr>
        <p:spPr>
          <a:xfrm flipV="1">
            <a:off x="6101943" y="1978147"/>
            <a:ext cx="0" cy="2368624"/>
          </a:xfrm>
          <a:prstGeom prst="line">
            <a:avLst/>
          </a:prstGeom>
          <a:ln>
            <a:solidFill>
              <a:srgbClr val="DFAACA"/>
            </a:solidFill>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DE808D1-4CE0-494C-8377-D861C1270306}"/>
              </a:ext>
            </a:extLst>
          </p:cNvPr>
          <p:cNvSpPr>
            <a:spLocks noGrp="1"/>
          </p:cNvSpPr>
          <p:nvPr>
            <p:ph type="body" sz="quarter" idx="3" hasCustomPrompt="1"/>
          </p:nvPr>
        </p:nvSpPr>
        <p:spPr>
          <a:xfrm>
            <a:off x="6299887" y="1152000"/>
            <a:ext cx="5472113" cy="360000"/>
          </a:xfrm>
        </p:spPr>
        <p:txBody>
          <a:bodyPr vert="horz" lIns="0" tIns="0" rIns="0" bIns="0" rtlCol="0" anchor="t">
            <a:noAutofit/>
          </a:bodyPr>
          <a:lstStyle>
            <a:lvl1pPr>
              <a:defRPr lang="en-US" sz="2400" b="1"/>
            </a:lvl1pPr>
          </a:lstStyle>
          <a:p>
            <a:pPr marL="0" lvl="0" indent="0">
              <a:buNone/>
            </a:pPr>
            <a:r>
              <a:rPr lang="en-US" noProof="0"/>
              <a:t>Edit Master text styles</a:t>
            </a:r>
          </a:p>
        </p:txBody>
      </p:sp>
      <p:sp>
        <p:nvSpPr>
          <p:cNvPr id="19" name="Content Placeholder 5">
            <a:extLst>
              <a:ext uri="{FF2B5EF4-FFF2-40B4-BE49-F238E27FC236}">
                <a16:creationId xmlns:a16="http://schemas.microsoft.com/office/drawing/2014/main" id="{23DA5241-919D-4172-8D3A-EFB856CE5889}"/>
              </a:ext>
            </a:extLst>
          </p:cNvPr>
          <p:cNvSpPr>
            <a:spLocks noGrp="1"/>
          </p:cNvSpPr>
          <p:nvPr>
            <p:ph sz="quarter" idx="4" hasCustomPrompt="1"/>
          </p:nvPr>
        </p:nvSpPr>
        <p:spPr>
          <a:xfrm>
            <a:off x="6299887" y="1581663"/>
            <a:ext cx="5472113" cy="4608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1535256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mpetition">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98238081-ACA8-444B-827D-A9FB57FEAD9B}"/>
              </a:ext>
            </a:extLst>
          </p:cNvPr>
          <p:cNvCxnSpPr>
            <a:cxnSpLocks/>
          </p:cNvCxnSpPr>
          <p:nvPr userDrawn="1"/>
        </p:nvCxnSpPr>
        <p:spPr>
          <a:xfrm>
            <a:off x="6096000" y="1295875"/>
            <a:ext cx="0" cy="441512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DDFE2BB-EBBF-4A8F-8E01-A85443D03FBE}"/>
              </a:ext>
            </a:extLst>
          </p:cNvPr>
          <p:cNvCxnSpPr>
            <a:cxnSpLocks/>
          </p:cNvCxnSpPr>
          <p:nvPr userDrawn="1"/>
        </p:nvCxnSpPr>
        <p:spPr>
          <a:xfrm flipH="1">
            <a:off x="432000" y="3452634"/>
            <a:ext cx="11340000"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a:p>
        </p:txBody>
      </p:sp>
      <p:sp>
        <p:nvSpPr>
          <p:cNvPr id="19" name="Text Placeholder 5">
            <a:extLst>
              <a:ext uri="{FF2B5EF4-FFF2-40B4-BE49-F238E27FC236}">
                <a16:creationId xmlns:a16="http://schemas.microsoft.com/office/drawing/2014/main" id="{C2C8A65D-5CCB-4B95-86C5-5840C530EC85}"/>
              </a:ext>
            </a:extLst>
          </p:cNvPr>
          <p:cNvSpPr>
            <a:spLocks noGrp="1"/>
          </p:cNvSpPr>
          <p:nvPr>
            <p:ph type="body" sz="quarter" idx="12" hasCustomPrompt="1"/>
          </p:nvPr>
        </p:nvSpPr>
        <p:spPr>
          <a:xfrm>
            <a:off x="5112000" y="951013"/>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20" name="Text Placeholder 5">
            <a:extLst>
              <a:ext uri="{FF2B5EF4-FFF2-40B4-BE49-F238E27FC236}">
                <a16:creationId xmlns:a16="http://schemas.microsoft.com/office/drawing/2014/main" id="{B04B83CF-4695-4328-B8E1-1F386DDC977A}"/>
              </a:ext>
            </a:extLst>
          </p:cNvPr>
          <p:cNvSpPr>
            <a:spLocks noGrp="1"/>
          </p:cNvSpPr>
          <p:nvPr>
            <p:ph type="body" sz="quarter" idx="13" hasCustomPrompt="1"/>
          </p:nvPr>
        </p:nvSpPr>
        <p:spPr>
          <a:xfrm>
            <a:off x="5106000" y="5803856"/>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21" name="Text Placeholder 5">
            <a:extLst>
              <a:ext uri="{FF2B5EF4-FFF2-40B4-BE49-F238E27FC236}">
                <a16:creationId xmlns:a16="http://schemas.microsoft.com/office/drawing/2014/main" id="{88E640C8-1161-4544-B8FB-31A62C99E92E}"/>
              </a:ext>
            </a:extLst>
          </p:cNvPr>
          <p:cNvSpPr>
            <a:spLocks noGrp="1"/>
          </p:cNvSpPr>
          <p:nvPr>
            <p:ph type="body" sz="quarter" idx="14" hasCustomPrompt="1"/>
          </p:nvPr>
        </p:nvSpPr>
        <p:spPr>
          <a:xfrm>
            <a:off x="432000" y="3209593"/>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22" name="Text Placeholder 5">
            <a:extLst>
              <a:ext uri="{FF2B5EF4-FFF2-40B4-BE49-F238E27FC236}">
                <a16:creationId xmlns:a16="http://schemas.microsoft.com/office/drawing/2014/main" id="{112AB135-638C-4F81-B952-2291FAC2B801}"/>
              </a:ext>
            </a:extLst>
          </p:cNvPr>
          <p:cNvSpPr>
            <a:spLocks noGrp="1"/>
          </p:cNvSpPr>
          <p:nvPr>
            <p:ph type="body" sz="quarter" idx="15" hasCustomPrompt="1"/>
          </p:nvPr>
        </p:nvSpPr>
        <p:spPr>
          <a:xfrm>
            <a:off x="9792001" y="3209593"/>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Tree>
    <p:extLst>
      <p:ext uri="{BB962C8B-B14F-4D97-AF65-F5344CB8AC3E}">
        <p14:creationId xmlns:p14="http://schemas.microsoft.com/office/powerpoint/2010/main" val="17540659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FF5B2679-5029-4692-A1C7-099E7A583624}"/>
              </a:ext>
            </a:extLst>
          </p:cNvPr>
          <p:cNvSpPr>
            <a:spLocks noGrp="1"/>
          </p:cNvSpPr>
          <p:nvPr>
            <p:ph idx="14" hasCustomPrompt="1"/>
          </p:nvPr>
        </p:nvSpPr>
        <p:spPr>
          <a:xfrm>
            <a:off x="432000" y="2448000"/>
            <a:ext cx="3600000" cy="3631338"/>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1B5AA133-C824-4B4A-96F4-D48A58E222DA}"/>
              </a:ext>
            </a:extLst>
          </p:cNvPr>
          <p:cNvSpPr>
            <a:spLocks noGrp="1"/>
          </p:cNvSpPr>
          <p:nvPr>
            <p:ph idx="15" hasCustomPrompt="1"/>
          </p:nvPr>
        </p:nvSpPr>
        <p:spPr>
          <a:xfrm>
            <a:off x="4302000" y="2448000"/>
            <a:ext cx="3600000" cy="3631338"/>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2">
            <a:extLst>
              <a:ext uri="{FF2B5EF4-FFF2-40B4-BE49-F238E27FC236}">
                <a16:creationId xmlns:a16="http://schemas.microsoft.com/office/drawing/2014/main" id="{388A40C4-1887-4DBA-90FF-4CF89932DA57}"/>
              </a:ext>
            </a:extLst>
          </p:cNvPr>
          <p:cNvSpPr>
            <a:spLocks noGrp="1"/>
          </p:cNvSpPr>
          <p:nvPr>
            <p:ph idx="16" hasCustomPrompt="1"/>
          </p:nvPr>
        </p:nvSpPr>
        <p:spPr>
          <a:xfrm>
            <a:off x="8172000" y="2448000"/>
            <a:ext cx="3600000" cy="3631338"/>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432000" y="1728000"/>
            <a:ext cx="3600000" cy="720000"/>
          </a:xfrm>
          <a:gradFill>
            <a:gsLst>
              <a:gs pos="0">
                <a:schemeClr val="accent5"/>
              </a:gs>
              <a:gs pos="100000">
                <a:schemeClr val="accent4"/>
              </a:gs>
            </a:gsLst>
            <a:lin ang="15600000" scaled="0"/>
          </a:gradFill>
          <a:ln w="28575">
            <a:noFill/>
          </a:ln>
        </p:spPr>
        <p:txBody>
          <a:bodyPr lIns="108000" tIns="36000" rIns="108000" bIns="36000" anchor="ctr"/>
          <a:lstStyle>
            <a:lvl1pPr marL="0" indent="0" algn="ctr">
              <a:buNone/>
              <a:defRPr sz="2100" b="1">
                <a:solidFill>
                  <a:schemeClr val="bg1"/>
                </a:solidFill>
                <a:latin typeface="+mj-lt"/>
              </a:defRPr>
            </a:lvl1pPr>
          </a:lstStyle>
          <a:p>
            <a:pPr lvl="0"/>
            <a:r>
              <a:rPr lang="en-US" noProof="0"/>
              <a:t>Section 1 Title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endParaRPr lang="en-US" noProof="0"/>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6" name="Content Placeholder 2">
            <a:extLst>
              <a:ext uri="{FF2B5EF4-FFF2-40B4-BE49-F238E27FC236}">
                <a16:creationId xmlns:a16="http://schemas.microsoft.com/office/drawing/2014/main" id="{43CF4B74-3202-48D6-B573-AA3882B039F4}"/>
              </a:ext>
            </a:extLst>
          </p:cNvPr>
          <p:cNvSpPr>
            <a:spLocks noGrp="1"/>
          </p:cNvSpPr>
          <p:nvPr>
            <p:ph idx="12" hasCustomPrompt="1"/>
          </p:nvPr>
        </p:nvSpPr>
        <p:spPr>
          <a:xfrm>
            <a:off x="4302000" y="1728000"/>
            <a:ext cx="3600000" cy="720000"/>
          </a:xfrm>
          <a:gradFill>
            <a:gsLst>
              <a:gs pos="0">
                <a:schemeClr val="accent1"/>
              </a:gs>
              <a:gs pos="100000">
                <a:schemeClr val="accent3"/>
              </a:gs>
            </a:gsLst>
            <a:lin ang="15600000" scaled="0"/>
          </a:gradFill>
          <a:ln w="28575">
            <a:noFill/>
          </a:ln>
        </p:spPr>
        <p:txBody>
          <a:bodyPr lIns="108000" tIns="36000" rIns="108000" bIns="36000" anchor="ctr"/>
          <a:lstStyle>
            <a:lvl1pPr marL="0" indent="0" algn="ctr">
              <a:buNone/>
              <a:defRPr sz="2100" b="1">
                <a:solidFill>
                  <a:schemeClr val="bg1"/>
                </a:solidFill>
                <a:latin typeface="+mj-lt"/>
              </a:defRPr>
            </a:lvl1pPr>
          </a:lstStyle>
          <a:p>
            <a:pPr lvl="0"/>
            <a:r>
              <a:rPr lang="en-US" noProof="0"/>
              <a:t>Section 2 Title</a:t>
            </a:r>
          </a:p>
        </p:txBody>
      </p:sp>
      <p:sp>
        <p:nvSpPr>
          <p:cNvPr id="9" name="Content Placeholder 2">
            <a:extLst>
              <a:ext uri="{FF2B5EF4-FFF2-40B4-BE49-F238E27FC236}">
                <a16:creationId xmlns:a16="http://schemas.microsoft.com/office/drawing/2014/main" id="{0BA6D519-EE14-4D3E-B15F-70C4423A3988}"/>
              </a:ext>
            </a:extLst>
          </p:cNvPr>
          <p:cNvSpPr>
            <a:spLocks noGrp="1"/>
          </p:cNvSpPr>
          <p:nvPr>
            <p:ph idx="13" hasCustomPrompt="1"/>
          </p:nvPr>
        </p:nvSpPr>
        <p:spPr>
          <a:xfrm>
            <a:off x="8172000" y="1728000"/>
            <a:ext cx="3600000" cy="720000"/>
          </a:xfrm>
          <a:gradFill>
            <a:gsLst>
              <a:gs pos="0">
                <a:schemeClr val="accent2"/>
              </a:gs>
              <a:gs pos="100000">
                <a:schemeClr val="accent4"/>
              </a:gs>
            </a:gsLst>
            <a:lin ang="15600000" scaled="0"/>
          </a:gradFill>
          <a:ln w="28575">
            <a:noFill/>
          </a:ln>
        </p:spPr>
        <p:txBody>
          <a:bodyPr lIns="108000" tIns="36000" rIns="108000" bIns="36000" anchor="ctr"/>
          <a:lstStyle>
            <a:lvl1pPr marL="0" indent="0" algn="ctr">
              <a:buNone/>
              <a:defRPr sz="2100" b="1">
                <a:solidFill>
                  <a:schemeClr val="bg1"/>
                </a:solidFill>
                <a:latin typeface="+mj-lt"/>
              </a:defRPr>
            </a:lvl1pPr>
          </a:lstStyle>
          <a:p>
            <a:pPr lvl="0"/>
            <a:r>
              <a:rPr lang="en-US" noProof="0"/>
              <a:t>Section 3 Title</a:t>
            </a:r>
          </a:p>
        </p:txBody>
      </p:sp>
      <p:sp>
        <p:nvSpPr>
          <p:cNvPr id="13" name="Text Placeholder 5">
            <a:extLst>
              <a:ext uri="{FF2B5EF4-FFF2-40B4-BE49-F238E27FC236}">
                <a16:creationId xmlns:a16="http://schemas.microsoft.com/office/drawing/2014/main" id="{4DA29CFB-3C73-4618-B2D9-70E396D1EBA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23636413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a:p>
        </p:txBody>
      </p:sp>
      <p:sp>
        <p:nvSpPr>
          <p:cNvPr id="5" name="Text Placeholder 5">
            <a:extLst>
              <a:ext uri="{FF2B5EF4-FFF2-40B4-BE49-F238E27FC236}">
                <a16:creationId xmlns:a16="http://schemas.microsoft.com/office/drawing/2014/main" id="{4CF12D3B-4C36-4144-B243-946E3641FB9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15058552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endParaRPr lang="en-US" noProof="0"/>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5" name="Text Placeholder 5">
            <a:extLst>
              <a:ext uri="{FF2B5EF4-FFF2-40B4-BE49-F238E27FC236}">
                <a16:creationId xmlns:a16="http://schemas.microsoft.com/office/drawing/2014/main" id="{91612B32-057C-422E-8B4A-7B464DE04A79}"/>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cxnSp>
        <p:nvCxnSpPr>
          <p:cNvPr id="8" name="Straight Arrow Connector 7">
            <a:extLst>
              <a:ext uri="{FF2B5EF4-FFF2-40B4-BE49-F238E27FC236}">
                <a16:creationId xmlns:a16="http://schemas.microsoft.com/office/drawing/2014/main" id="{B66BE87F-A588-41BE-A251-8940FFF7BDB0}"/>
              </a:ext>
            </a:extLst>
          </p:cNvPr>
          <p:cNvCxnSpPr/>
          <p:nvPr userDrawn="1"/>
        </p:nvCxnSpPr>
        <p:spPr>
          <a:xfrm>
            <a:off x="431800" y="3866682"/>
            <a:ext cx="1133951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 Placeholder 10">
            <a:extLst>
              <a:ext uri="{FF2B5EF4-FFF2-40B4-BE49-F238E27FC236}">
                <a16:creationId xmlns:a16="http://schemas.microsoft.com/office/drawing/2014/main" id="{EE87B275-BCEB-48C5-BD58-39E2B9AB906E}"/>
              </a:ext>
            </a:extLst>
          </p:cNvPr>
          <p:cNvSpPr>
            <a:spLocks noGrp="1"/>
          </p:cNvSpPr>
          <p:nvPr>
            <p:ph type="body" sz="quarter" idx="33" hasCustomPrompt="1"/>
          </p:nvPr>
        </p:nvSpPr>
        <p:spPr>
          <a:xfrm>
            <a:off x="369269" y="3973125"/>
            <a:ext cx="502886" cy="201776"/>
          </a:xfrm>
        </p:spPr>
        <p:txBody>
          <a:bodyPr anchor="ctr"/>
          <a:lstStyle>
            <a:lvl1pPr marL="0" indent="0" algn="ctr">
              <a:buNone/>
              <a:defRPr sz="1400">
                <a:solidFill>
                  <a:schemeClr val="tx1"/>
                </a:solidFill>
              </a:defRPr>
            </a:lvl1pPr>
          </a:lstStyle>
          <a:p>
            <a:pPr lvl="0"/>
            <a:r>
              <a:rPr lang="en-US" noProof="0"/>
              <a:t>Year</a:t>
            </a:r>
          </a:p>
        </p:txBody>
      </p:sp>
      <p:sp>
        <p:nvSpPr>
          <p:cNvPr id="10" name="Text Placeholder 10">
            <a:extLst>
              <a:ext uri="{FF2B5EF4-FFF2-40B4-BE49-F238E27FC236}">
                <a16:creationId xmlns:a16="http://schemas.microsoft.com/office/drawing/2014/main" id="{75FEF587-0930-42DA-AF85-54F9A14870D3}"/>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solidFill>
              </a:defRPr>
            </a:lvl1pPr>
          </a:lstStyle>
          <a:p>
            <a:pPr lvl="0"/>
            <a:r>
              <a:rPr lang="en-US" noProof="0"/>
              <a:t>MM</a:t>
            </a:r>
          </a:p>
        </p:txBody>
      </p:sp>
      <p:sp>
        <p:nvSpPr>
          <p:cNvPr id="11" name="Text Placeholder 10">
            <a:extLst>
              <a:ext uri="{FF2B5EF4-FFF2-40B4-BE49-F238E27FC236}">
                <a16:creationId xmlns:a16="http://schemas.microsoft.com/office/drawing/2014/main" id="{77B00876-F334-4F19-ACB9-5A52E300C62F}"/>
              </a:ext>
            </a:extLst>
          </p:cNvPr>
          <p:cNvSpPr>
            <a:spLocks noGrp="1"/>
          </p:cNvSpPr>
          <p:nvPr>
            <p:ph type="body" sz="quarter" idx="35" hasCustomPrompt="1"/>
          </p:nvPr>
        </p:nvSpPr>
        <p:spPr>
          <a:xfrm>
            <a:off x="903816" y="3597398"/>
            <a:ext cx="377825" cy="201776"/>
          </a:xfrm>
        </p:spPr>
        <p:txBody>
          <a:bodyPr/>
          <a:lstStyle>
            <a:lvl1pPr marL="0" indent="0" algn="ctr">
              <a:buNone/>
              <a:defRPr sz="1200">
                <a:solidFill>
                  <a:schemeClr val="tx1"/>
                </a:solidFill>
              </a:defRPr>
            </a:lvl1pPr>
          </a:lstStyle>
          <a:p>
            <a:pPr lvl="0"/>
            <a:r>
              <a:rPr lang="en-US" noProof="0"/>
              <a:t>MM</a:t>
            </a:r>
          </a:p>
        </p:txBody>
      </p:sp>
      <p:sp>
        <p:nvSpPr>
          <p:cNvPr id="12" name="Text Placeholder 10">
            <a:extLst>
              <a:ext uri="{FF2B5EF4-FFF2-40B4-BE49-F238E27FC236}">
                <a16:creationId xmlns:a16="http://schemas.microsoft.com/office/drawing/2014/main" id="{DC5160FB-C621-4014-AF15-7C31EBF94639}"/>
              </a:ext>
            </a:extLst>
          </p:cNvPr>
          <p:cNvSpPr>
            <a:spLocks noGrp="1"/>
          </p:cNvSpPr>
          <p:nvPr>
            <p:ph type="body" sz="quarter" idx="36" hasCustomPrompt="1"/>
          </p:nvPr>
        </p:nvSpPr>
        <p:spPr>
          <a:xfrm>
            <a:off x="1375833" y="3597398"/>
            <a:ext cx="377825" cy="201776"/>
          </a:xfrm>
        </p:spPr>
        <p:txBody>
          <a:bodyPr/>
          <a:lstStyle>
            <a:lvl1pPr marL="0" indent="0" algn="ctr">
              <a:buNone/>
              <a:defRPr sz="1200">
                <a:solidFill>
                  <a:schemeClr val="tx1"/>
                </a:solidFill>
              </a:defRPr>
            </a:lvl1pPr>
          </a:lstStyle>
          <a:p>
            <a:pPr lvl="0"/>
            <a:r>
              <a:rPr lang="en-US" noProof="0"/>
              <a:t>MM</a:t>
            </a:r>
          </a:p>
        </p:txBody>
      </p:sp>
      <p:sp>
        <p:nvSpPr>
          <p:cNvPr id="13" name="Text Placeholder 10">
            <a:extLst>
              <a:ext uri="{FF2B5EF4-FFF2-40B4-BE49-F238E27FC236}">
                <a16:creationId xmlns:a16="http://schemas.microsoft.com/office/drawing/2014/main" id="{3D37E5E1-DD5A-4C77-849F-40C0D2AE3F71}"/>
              </a:ext>
            </a:extLst>
          </p:cNvPr>
          <p:cNvSpPr>
            <a:spLocks noGrp="1"/>
          </p:cNvSpPr>
          <p:nvPr>
            <p:ph type="body" sz="quarter" idx="37" hasCustomPrompt="1"/>
          </p:nvPr>
        </p:nvSpPr>
        <p:spPr>
          <a:xfrm>
            <a:off x="1847850" y="3597398"/>
            <a:ext cx="377825" cy="201776"/>
          </a:xfrm>
        </p:spPr>
        <p:txBody>
          <a:bodyPr/>
          <a:lstStyle>
            <a:lvl1pPr marL="0" indent="0" algn="ctr">
              <a:buNone/>
              <a:defRPr sz="1200">
                <a:solidFill>
                  <a:schemeClr val="tx1"/>
                </a:solidFill>
              </a:defRPr>
            </a:lvl1pPr>
          </a:lstStyle>
          <a:p>
            <a:pPr lvl="0"/>
            <a:r>
              <a:rPr lang="en-US" noProof="0"/>
              <a:t>MM</a:t>
            </a:r>
          </a:p>
        </p:txBody>
      </p:sp>
      <p:sp>
        <p:nvSpPr>
          <p:cNvPr id="14" name="Text Placeholder 10">
            <a:extLst>
              <a:ext uri="{FF2B5EF4-FFF2-40B4-BE49-F238E27FC236}">
                <a16:creationId xmlns:a16="http://schemas.microsoft.com/office/drawing/2014/main" id="{8164CA25-5B7F-4EDD-8B42-0D567DED1794}"/>
              </a:ext>
            </a:extLst>
          </p:cNvPr>
          <p:cNvSpPr>
            <a:spLocks noGrp="1"/>
          </p:cNvSpPr>
          <p:nvPr>
            <p:ph type="body" sz="quarter" idx="38" hasCustomPrompt="1"/>
          </p:nvPr>
        </p:nvSpPr>
        <p:spPr>
          <a:xfrm>
            <a:off x="6033469" y="3973125"/>
            <a:ext cx="502886" cy="201776"/>
          </a:xfrm>
        </p:spPr>
        <p:txBody>
          <a:bodyPr anchor="ctr"/>
          <a:lstStyle>
            <a:lvl1pPr marL="0" indent="0" algn="ctr">
              <a:buNone/>
              <a:defRPr sz="1400">
                <a:solidFill>
                  <a:schemeClr val="tx1"/>
                </a:solidFill>
              </a:defRPr>
            </a:lvl1pPr>
          </a:lstStyle>
          <a:p>
            <a:pPr lvl="0"/>
            <a:r>
              <a:rPr lang="en-US" noProof="0"/>
              <a:t>Year</a:t>
            </a:r>
          </a:p>
        </p:txBody>
      </p:sp>
      <p:sp>
        <p:nvSpPr>
          <p:cNvPr id="15" name="Text Placeholder 10">
            <a:extLst>
              <a:ext uri="{FF2B5EF4-FFF2-40B4-BE49-F238E27FC236}">
                <a16:creationId xmlns:a16="http://schemas.microsoft.com/office/drawing/2014/main" id="{15876039-3F56-4587-900E-4FCE60BCA50B}"/>
              </a:ext>
            </a:extLst>
          </p:cNvPr>
          <p:cNvSpPr>
            <a:spLocks noGrp="1"/>
          </p:cNvSpPr>
          <p:nvPr>
            <p:ph type="body" sz="quarter" idx="39" hasCustomPrompt="1"/>
          </p:nvPr>
        </p:nvSpPr>
        <p:spPr>
          <a:xfrm>
            <a:off x="2319867" y="3597398"/>
            <a:ext cx="377825" cy="201776"/>
          </a:xfrm>
        </p:spPr>
        <p:txBody>
          <a:bodyPr/>
          <a:lstStyle>
            <a:lvl1pPr marL="0" indent="0" algn="ctr">
              <a:buNone/>
              <a:defRPr sz="1200">
                <a:solidFill>
                  <a:schemeClr val="tx1"/>
                </a:solidFill>
              </a:defRPr>
            </a:lvl1pPr>
          </a:lstStyle>
          <a:p>
            <a:pPr lvl="0"/>
            <a:r>
              <a:rPr lang="en-US" noProof="0"/>
              <a:t>MM</a:t>
            </a:r>
          </a:p>
        </p:txBody>
      </p:sp>
      <p:sp>
        <p:nvSpPr>
          <p:cNvPr id="16" name="Text Placeholder 10">
            <a:extLst>
              <a:ext uri="{FF2B5EF4-FFF2-40B4-BE49-F238E27FC236}">
                <a16:creationId xmlns:a16="http://schemas.microsoft.com/office/drawing/2014/main" id="{515FCEBD-9007-4B9D-AE69-7F8068A14B21}"/>
              </a:ext>
            </a:extLst>
          </p:cNvPr>
          <p:cNvSpPr>
            <a:spLocks noGrp="1"/>
          </p:cNvSpPr>
          <p:nvPr>
            <p:ph type="body" sz="quarter" idx="40" hasCustomPrompt="1"/>
          </p:nvPr>
        </p:nvSpPr>
        <p:spPr>
          <a:xfrm>
            <a:off x="2791884" y="3597398"/>
            <a:ext cx="377825" cy="201776"/>
          </a:xfrm>
        </p:spPr>
        <p:txBody>
          <a:bodyPr/>
          <a:lstStyle>
            <a:lvl1pPr marL="0" indent="0" algn="ctr">
              <a:buNone/>
              <a:defRPr sz="1200">
                <a:solidFill>
                  <a:schemeClr val="tx1"/>
                </a:solidFill>
              </a:defRPr>
            </a:lvl1pPr>
          </a:lstStyle>
          <a:p>
            <a:pPr lvl="0"/>
            <a:r>
              <a:rPr lang="en-US" noProof="0"/>
              <a:t>MM</a:t>
            </a:r>
          </a:p>
        </p:txBody>
      </p:sp>
      <p:sp>
        <p:nvSpPr>
          <p:cNvPr id="17" name="Text Placeholder 10">
            <a:extLst>
              <a:ext uri="{FF2B5EF4-FFF2-40B4-BE49-F238E27FC236}">
                <a16:creationId xmlns:a16="http://schemas.microsoft.com/office/drawing/2014/main" id="{8856F7F9-97EB-4612-BB5C-DDB9D90C9CD4}"/>
              </a:ext>
            </a:extLst>
          </p:cNvPr>
          <p:cNvSpPr>
            <a:spLocks noGrp="1"/>
          </p:cNvSpPr>
          <p:nvPr>
            <p:ph type="body" sz="quarter" idx="41" hasCustomPrompt="1"/>
          </p:nvPr>
        </p:nvSpPr>
        <p:spPr>
          <a:xfrm>
            <a:off x="3263901" y="3597398"/>
            <a:ext cx="377825" cy="201776"/>
          </a:xfrm>
        </p:spPr>
        <p:txBody>
          <a:bodyPr/>
          <a:lstStyle>
            <a:lvl1pPr marL="0" indent="0" algn="ctr">
              <a:buNone/>
              <a:defRPr sz="1200">
                <a:solidFill>
                  <a:schemeClr val="tx1"/>
                </a:solidFill>
              </a:defRPr>
            </a:lvl1pPr>
          </a:lstStyle>
          <a:p>
            <a:pPr lvl="0"/>
            <a:r>
              <a:rPr lang="en-US" noProof="0"/>
              <a:t>MM</a:t>
            </a:r>
          </a:p>
        </p:txBody>
      </p:sp>
      <p:sp>
        <p:nvSpPr>
          <p:cNvPr id="18" name="Text Placeholder 10">
            <a:extLst>
              <a:ext uri="{FF2B5EF4-FFF2-40B4-BE49-F238E27FC236}">
                <a16:creationId xmlns:a16="http://schemas.microsoft.com/office/drawing/2014/main" id="{B0C577BC-AD44-4FF0-8F34-D7ABD44B100A}"/>
              </a:ext>
            </a:extLst>
          </p:cNvPr>
          <p:cNvSpPr>
            <a:spLocks noGrp="1"/>
          </p:cNvSpPr>
          <p:nvPr>
            <p:ph type="body" sz="quarter" idx="42" hasCustomPrompt="1"/>
          </p:nvPr>
        </p:nvSpPr>
        <p:spPr>
          <a:xfrm>
            <a:off x="4679952" y="3597398"/>
            <a:ext cx="377825" cy="201776"/>
          </a:xfrm>
        </p:spPr>
        <p:txBody>
          <a:bodyPr/>
          <a:lstStyle>
            <a:lvl1pPr marL="0" indent="0" algn="ctr">
              <a:buNone/>
              <a:defRPr sz="1200">
                <a:solidFill>
                  <a:schemeClr val="tx1"/>
                </a:solidFill>
              </a:defRPr>
            </a:lvl1pPr>
          </a:lstStyle>
          <a:p>
            <a:pPr lvl="0"/>
            <a:r>
              <a:rPr lang="en-US" noProof="0"/>
              <a:t>MM</a:t>
            </a:r>
          </a:p>
        </p:txBody>
      </p:sp>
      <p:sp>
        <p:nvSpPr>
          <p:cNvPr id="19" name="Text Placeholder 10">
            <a:extLst>
              <a:ext uri="{FF2B5EF4-FFF2-40B4-BE49-F238E27FC236}">
                <a16:creationId xmlns:a16="http://schemas.microsoft.com/office/drawing/2014/main" id="{12E19F39-39CE-43A3-912F-3D8656DA5E76}"/>
              </a:ext>
            </a:extLst>
          </p:cNvPr>
          <p:cNvSpPr>
            <a:spLocks noGrp="1"/>
          </p:cNvSpPr>
          <p:nvPr>
            <p:ph type="body" sz="quarter" idx="43" hasCustomPrompt="1"/>
          </p:nvPr>
        </p:nvSpPr>
        <p:spPr>
          <a:xfrm>
            <a:off x="3735918" y="3597398"/>
            <a:ext cx="377825" cy="201776"/>
          </a:xfrm>
        </p:spPr>
        <p:txBody>
          <a:bodyPr/>
          <a:lstStyle>
            <a:lvl1pPr marL="0" indent="0" algn="ctr">
              <a:buNone/>
              <a:defRPr sz="1200">
                <a:solidFill>
                  <a:schemeClr val="tx1"/>
                </a:solidFill>
              </a:defRPr>
            </a:lvl1pPr>
          </a:lstStyle>
          <a:p>
            <a:pPr lvl="0"/>
            <a:r>
              <a:rPr lang="en-US" noProof="0"/>
              <a:t>MM</a:t>
            </a:r>
          </a:p>
        </p:txBody>
      </p:sp>
      <p:sp>
        <p:nvSpPr>
          <p:cNvPr id="20" name="Text Placeholder 10">
            <a:extLst>
              <a:ext uri="{FF2B5EF4-FFF2-40B4-BE49-F238E27FC236}">
                <a16:creationId xmlns:a16="http://schemas.microsoft.com/office/drawing/2014/main" id="{64F2C543-C785-4078-9811-96F28F1BF210}"/>
              </a:ext>
            </a:extLst>
          </p:cNvPr>
          <p:cNvSpPr>
            <a:spLocks noGrp="1"/>
          </p:cNvSpPr>
          <p:nvPr>
            <p:ph type="body" sz="quarter" idx="44" hasCustomPrompt="1"/>
          </p:nvPr>
        </p:nvSpPr>
        <p:spPr>
          <a:xfrm>
            <a:off x="4207935" y="3597398"/>
            <a:ext cx="377825" cy="201776"/>
          </a:xfrm>
        </p:spPr>
        <p:txBody>
          <a:bodyPr/>
          <a:lstStyle>
            <a:lvl1pPr marL="0" indent="0" algn="ctr">
              <a:buNone/>
              <a:defRPr sz="1200">
                <a:solidFill>
                  <a:schemeClr val="tx1"/>
                </a:solidFill>
              </a:defRPr>
            </a:lvl1pPr>
          </a:lstStyle>
          <a:p>
            <a:pPr lvl="0"/>
            <a:r>
              <a:rPr lang="en-US" noProof="0"/>
              <a:t>MM</a:t>
            </a:r>
          </a:p>
        </p:txBody>
      </p:sp>
      <p:sp>
        <p:nvSpPr>
          <p:cNvPr id="21" name="Text Placeholder 10">
            <a:extLst>
              <a:ext uri="{FF2B5EF4-FFF2-40B4-BE49-F238E27FC236}">
                <a16:creationId xmlns:a16="http://schemas.microsoft.com/office/drawing/2014/main" id="{022F0FFE-8538-47C2-9227-B4DE41186CE8}"/>
              </a:ext>
            </a:extLst>
          </p:cNvPr>
          <p:cNvSpPr>
            <a:spLocks noGrp="1"/>
          </p:cNvSpPr>
          <p:nvPr>
            <p:ph type="body" sz="quarter" idx="45" hasCustomPrompt="1"/>
          </p:nvPr>
        </p:nvSpPr>
        <p:spPr>
          <a:xfrm>
            <a:off x="5151969" y="3597398"/>
            <a:ext cx="377825" cy="201776"/>
          </a:xfrm>
        </p:spPr>
        <p:txBody>
          <a:bodyPr/>
          <a:lstStyle>
            <a:lvl1pPr marL="0" indent="0" algn="ctr">
              <a:buNone/>
              <a:defRPr sz="1200">
                <a:solidFill>
                  <a:schemeClr val="tx1"/>
                </a:solidFill>
              </a:defRPr>
            </a:lvl1pPr>
          </a:lstStyle>
          <a:p>
            <a:pPr lvl="0"/>
            <a:r>
              <a:rPr lang="en-US" noProof="0"/>
              <a:t>MM</a:t>
            </a:r>
          </a:p>
        </p:txBody>
      </p:sp>
      <p:sp>
        <p:nvSpPr>
          <p:cNvPr id="22" name="Text Placeholder 10">
            <a:extLst>
              <a:ext uri="{FF2B5EF4-FFF2-40B4-BE49-F238E27FC236}">
                <a16:creationId xmlns:a16="http://schemas.microsoft.com/office/drawing/2014/main" id="{75D12B21-B498-4E00-B817-457BAED99A33}"/>
              </a:ext>
            </a:extLst>
          </p:cNvPr>
          <p:cNvSpPr>
            <a:spLocks noGrp="1"/>
          </p:cNvSpPr>
          <p:nvPr>
            <p:ph type="body" sz="quarter" idx="46" hasCustomPrompt="1"/>
          </p:nvPr>
        </p:nvSpPr>
        <p:spPr>
          <a:xfrm>
            <a:off x="5623986" y="3597398"/>
            <a:ext cx="377825" cy="201776"/>
          </a:xfrm>
        </p:spPr>
        <p:txBody>
          <a:bodyPr/>
          <a:lstStyle>
            <a:lvl1pPr marL="0" indent="0" algn="ctr">
              <a:buNone/>
              <a:defRPr sz="1200">
                <a:solidFill>
                  <a:schemeClr val="tx1"/>
                </a:solidFill>
              </a:defRPr>
            </a:lvl1pPr>
          </a:lstStyle>
          <a:p>
            <a:pPr lvl="0"/>
            <a:r>
              <a:rPr lang="en-US" noProof="0"/>
              <a:t>MM</a:t>
            </a:r>
          </a:p>
        </p:txBody>
      </p:sp>
      <p:sp>
        <p:nvSpPr>
          <p:cNvPr id="23" name="Text Placeholder 10">
            <a:extLst>
              <a:ext uri="{FF2B5EF4-FFF2-40B4-BE49-F238E27FC236}">
                <a16:creationId xmlns:a16="http://schemas.microsoft.com/office/drawing/2014/main" id="{A60F8F4D-F654-4555-BC21-7137D98E027C}"/>
              </a:ext>
            </a:extLst>
          </p:cNvPr>
          <p:cNvSpPr>
            <a:spLocks noGrp="1"/>
          </p:cNvSpPr>
          <p:nvPr>
            <p:ph type="body" sz="quarter" idx="47" hasCustomPrompt="1"/>
          </p:nvPr>
        </p:nvSpPr>
        <p:spPr>
          <a:xfrm>
            <a:off x="6095999" y="3597398"/>
            <a:ext cx="377825" cy="201776"/>
          </a:xfrm>
        </p:spPr>
        <p:txBody>
          <a:bodyPr/>
          <a:lstStyle>
            <a:lvl1pPr marL="0" indent="0" algn="ctr">
              <a:buNone/>
              <a:defRPr sz="1200">
                <a:solidFill>
                  <a:schemeClr val="tx1"/>
                </a:solidFill>
              </a:defRPr>
            </a:lvl1pPr>
          </a:lstStyle>
          <a:p>
            <a:pPr lvl="0"/>
            <a:r>
              <a:rPr lang="en-US" noProof="0"/>
              <a:t>MM</a:t>
            </a:r>
          </a:p>
        </p:txBody>
      </p:sp>
      <p:sp>
        <p:nvSpPr>
          <p:cNvPr id="24" name="Text Placeholder 10">
            <a:extLst>
              <a:ext uri="{FF2B5EF4-FFF2-40B4-BE49-F238E27FC236}">
                <a16:creationId xmlns:a16="http://schemas.microsoft.com/office/drawing/2014/main" id="{0B633DEF-CDC6-4A75-A05B-0C875E2B8FF1}"/>
              </a:ext>
            </a:extLst>
          </p:cNvPr>
          <p:cNvSpPr>
            <a:spLocks noGrp="1"/>
          </p:cNvSpPr>
          <p:nvPr>
            <p:ph type="body" sz="quarter" idx="48" hasCustomPrompt="1"/>
          </p:nvPr>
        </p:nvSpPr>
        <p:spPr>
          <a:xfrm>
            <a:off x="6568012" y="3597398"/>
            <a:ext cx="377825" cy="201776"/>
          </a:xfrm>
        </p:spPr>
        <p:txBody>
          <a:bodyPr/>
          <a:lstStyle>
            <a:lvl1pPr marL="0" indent="0" algn="ctr">
              <a:buNone/>
              <a:defRPr sz="1200">
                <a:solidFill>
                  <a:schemeClr val="tx1"/>
                </a:solidFill>
              </a:defRPr>
            </a:lvl1pPr>
          </a:lstStyle>
          <a:p>
            <a:pPr lvl="0"/>
            <a:r>
              <a:rPr lang="en-US" noProof="0"/>
              <a:t>MM</a:t>
            </a:r>
          </a:p>
        </p:txBody>
      </p:sp>
      <p:sp>
        <p:nvSpPr>
          <p:cNvPr id="25" name="Text Placeholder 10">
            <a:extLst>
              <a:ext uri="{FF2B5EF4-FFF2-40B4-BE49-F238E27FC236}">
                <a16:creationId xmlns:a16="http://schemas.microsoft.com/office/drawing/2014/main" id="{23A67F56-440C-4AE2-B52E-F6ECF3E31F86}"/>
              </a:ext>
            </a:extLst>
          </p:cNvPr>
          <p:cNvSpPr>
            <a:spLocks noGrp="1"/>
          </p:cNvSpPr>
          <p:nvPr>
            <p:ph type="body" sz="quarter" idx="49" hasCustomPrompt="1"/>
          </p:nvPr>
        </p:nvSpPr>
        <p:spPr>
          <a:xfrm>
            <a:off x="7040029" y="3597398"/>
            <a:ext cx="377825" cy="201776"/>
          </a:xfrm>
        </p:spPr>
        <p:txBody>
          <a:bodyPr/>
          <a:lstStyle>
            <a:lvl1pPr marL="0" indent="0" algn="ctr">
              <a:buNone/>
              <a:defRPr sz="1200">
                <a:solidFill>
                  <a:schemeClr val="tx1"/>
                </a:solidFill>
              </a:defRPr>
            </a:lvl1pPr>
          </a:lstStyle>
          <a:p>
            <a:pPr lvl="0"/>
            <a:r>
              <a:rPr lang="en-US" noProof="0"/>
              <a:t>MM</a:t>
            </a:r>
          </a:p>
        </p:txBody>
      </p:sp>
      <p:sp>
        <p:nvSpPr>
          <p:cNvPr id="26" name="Text Placeholder 10">
            <a:extLst>
              <a:ext uri="{FF2B5EF4-FFF2-40B4-BE49-F238E27FC236}">
                <a16:creationId xmlns:a16="http://schemas.microsoft.com/office/drawing/2014/main" id="{E8F5BF8F-8918-4E36-8AAF-45E994E46B29}"/>
              </a:ext>
            </a:extLst>
          </p:cNvPr>
          <p:cNvSpPr>
            <a:spLocks noGrp="1"/>
          </p:cNvSpPr>
          <p:nvPr>
            <p:ph type="body" sz="quarter" idx="50" hasCustomPrompt="1"/>
          </p:nvPr>
        </p:nvSpPr>
        <p:spPr>
          <a:xfrm>
            <a:off x="7512046" y="3597398"/>
            <a:ext cx="377825" cy="201776"/>
          </a:xfrm>
        </p:spPr>
        <p:txBody>
          <a:bodyPr/>
          <a:lstStyle>
            <a:lvl1pPr marL="0" indent="0" algn="ctr">
              <a:buNone/>
              <a:defRPr sz="1200">
                <a:solidFill>
                  <a:schemeClr val="tx1"/>
                </a:solidFill>
              </a:defRPr>
            </a:lvl1pPr>
          </a:lstStyle>
          <a:p>
            <a:pPr lvl="0"/>
            <a:r>
              <a:rPr lang="en-US" noProof="0"/>
              <a:t>MM</a:t>
            </a:r>
          </a:p>
        </p:txBody>
      </p:sp>
      <p:sp>
        <p:nvSpPr>
          <p:cNvPr id="27" name="Text Placeholder 10">
            <a:extLst>
              <a:ext uri="{FF2B5EF4-FFF2-40B4-BE49-F238E27FC236}">
                <a16:creationId xmlns:a16="http://schemas.microsoft.com/office/drawing/2014/main" id="{1A2F56E4-C780-42A2-BA54-B1EAB7CA2197}"/>
              </a:ext>
            </a:extLst>
          </p:cNvPr>
          <p:cNvSpPr>
            <a:spLocks noGrp="1"/>
          </p:cNvSpPr>
          <p:nvPr>
            <p:ph type="body" sz="quarter" idx="51" hasCustomPrompt="1"/>
          </p:nvPr>
        </p:nvSpPr>
        <p:spPr>
          <a:xfrm>
            <a:off x="7984063" y="3597398"/>
            <a:ext cx="377825" cy="201776"/>
          </a:xfrm>
        </p:spPr>
        <p:txBody>
          <a:bodyPr/>
          <a:lstStyle>
            <a:lvl1pPr marL="0" indent="0" algn="ctr">
              <a:buNone/>
              <a:defRPr sz="1200">
                <a:solidFill>
                  <a:schemeClr val="tx1"/>
                </a:solidFill>
              </a:defRPr>
            </a:lvl1pPr>
          </a:lstStyle>
          <a:p>
            <a:pPr lvl="0"/>
            <a:r>
              <a:rPr lang="en-US" noProof="0"/>
              <a:t>MM</a:t>
            </a:r>
          </a:p>
        </p:txBody>
      </p:sp>
      <p:sp>
        <p:nvSpPr>
          <p:cNvPr id="28" name="Text Placeholder 10">
            <a:extLst>
              <a:ext uri="{FF2B5EF4-FFF2-40B4-BE49-F238E27FC236}">
                <a16:creationId xmlns:a16="http://schemas.microsoft.com/office/drawing/2014/main" id="{7405E86B-3690-4EBE-8353-7ABE76F10810}"/>
              </a:ext>
            </a:extLst>
          </p:cNvPr>
          <p:cNvSpPr>
            <a:spLocks noGrp="1"/>
          </p:cNvSpPr>
          <p:nvPr>
            <p:ph type="body" sz="quarter" idx="52" hasCustomPrompt="1"/>
          </p:nvPr>
        </p:nvSpPr>
        <p:spPr>
          <a:xfrm>
            <a:off x="8456080" y="3597398"/>
            <a:ext cx="377825" cy="201776"/>
          </a:xfrm>
        </p:spPr>
        <p:txBody>
          <a:bodyPr/>
          <a:lstStyle>
            <a:lvl1pPr marL="0" indent="0" algn="ctr">
              <a:buNone/>
              <a:defRPr sz="1200">
                <a:solidFill>
                  <a:schemeClr val="tx1"/>
                </a:solidFill>
              </a:defRPr>
            </a:lvl1pPr>
          </a:lstStyle>
          <a:p>
            <a:pPr lvl="0"/>
            <a:r>
              <a:rPr lang="en-US" noProof="0"/>
              <a:t>MM</a:t>
            </a:r>
          </a:p>
        </p:txBody>
      </p:sp>
      <p:sp>
        <p:nvSpPr>
          <p:cNvPr id="29" name="Text Placeholder 10">
            <a:extLst>
              <a:ext uri="{FF2B5EF4-FFF2-40B4-BE49-F238E27FC236}">
                <a16:creationId xmlns:a16="http://schemas.microsoft.com/office/drawing/2014/main" id="{DB54048B-A035-47F0-B54D-1B9676EE8931}"/>
              </a:ext>
            </a:extLst>
          </p:cNvPr>
          <p:cNvSpPr>
            <a:spLocks noGrp="1"/>
          </p:cNvSpPr>
          <p:nvPr>
            <p:ph type="body" sz="quarter" idx="53" hasCustomPrompt="1"/>
          </p:nvPr>
        </p:nvSpPr>
        <p:spPr>
          <a:xfrm>
            <a:off x="8928097" y="3597398"/>
            <a:ext cx="377825" cy="201776"/>
          </a:xfrm>
        </p:spPr>
        <p:txBody>
          <a:bodyPr/>
          <a:lstStyle>
            <a:lvl1pPr marL="0" indent="0" algn="ctr">
              <a:buNone/>
              <a:defRPr sz="1200">
                <a:solidFill>
                  <a:schemeClr val="tx1"/>
                </a:solidFill>
              </a:defRPr>
            </a:lvl1pPr>
          </a:lstStyle>
          <a:p>
            <a:pPr lvl="0"/>
            <a:r>
              <a:rPr lang="en-US" noProof="0"/>
              <a:t>MM</a:t>
            </a:r>
          </a:p>
        </p:txBody>
      </p:sp>
      <p:sp>
        <p:nvSpPr>
          <p:cNvPr id="30" name="Text Placeholder 10">
            <a:extLst>
              <a:ext uri="{FF2B5EF4-FFF2-40B4-BE49-F238E27FC236}">
                <a16:creationId xmlns:a16="http://schemas.microsoft.com/office/drawing/2014/main" id="{12F6976C-DDBF-4808-9B45-2C78E0FC6AA7}"/>
              </a:ext>
            </a:extLst>
          </p:cNvPr>
          <p:cNvSpPr>
            <a:spLocks noGrp="1"/>
          </p:cNvSpPr>
          <p:nvPr>
            <p:ph type="body" sz="quarter" idx="54" hasCustomPrompt="1"/>
          </p:nvPr>
        </p:nvSpPr>
        <p:spPr>
          <a:xfrm>
            <a:off x="10344148" y="3597398"/>
            <a:ext cx="377825" cy="201776"/>
          </a:xfrm>
        </p:spPr>
        <p:txBody>
          <a:bodyPr/>
          <a:lstStyle>
            <a:lvl1pPr marL="0" indent="0" algn="ctr">
              <a:buNone/>
              <a:defRPr sz="1200">
                <a:solidFill>
                  <a:schemeClr val="tx1"/>
                </a:solidFill>
              </a:defRPr>
            </a:lvl1pPr>
          </a:lstStyle>
          <a:p>
            <a:pPr lvl="0"/>
            <a:r>
              <a:rPr lang="en-US" noProof="0"/>
              <a:t>MM</a:t>
            </a:r>
          </a:p>
        </p:txBody>
      </p:sp>
      <p:sp>
        <p:nvSpPr>
          <p:cNvPr id="31" name="Text Placeholder 10">
            <a:extLst>
              <a:ext uri="{FF2B5EF4-FFF2-40B4-BE49-F238E27FC236}">
                <a16:creationId xmlns:a16="http://schemas.microsoft.com/office/drawing/2014/main" id="{66103D17-8EEC-45BF-B909-8F6DB8575A35}"/>
              </a:ext>
            </a:extLst>
          </p:cNvPr>
          <p:cNvSpPr>
            <a:spLocks noGrp="1"/>
          </p:cNvSpPr>
          <p:nvPr>
            <p:ph type="body" sz="quarter" idx="55" hasCustomPrompt="1"/>
          </p:nvPr>
        </p:nvSpPr>
        <p:spPr>
          <a:xfrm>
            <a:off x="9400114" y="3597398"/>
            <a:ext cx="377825" cy="201776"/>
          </a:xfrm>
        </p:spPr>
        <p:txBody>
          <a:bodyPr/>
          <a:lstStyle>
            <a:lvl1pPr marL="0" indent="0" algn="ctr">
              <a:buNone/>
              <a:defRPr sz="1200">
                <a:solidFill>
                  <a:schemeClr val="tx1"/>
                </a:solidFill>
              </a:defRPr>
            </a:lvl1pPr>
          </a:lstStyle>
          <a:p>
            <a:pPr lvl="0"/>
            <a:r>
              <a:rPr lang="en-US" noProof="0"/>
              <a:t>MM</a:t>
            </a:r>
          </a:p>
        </p:txBody>
      </p:sp>
      <p:sp>
        <p:nvSpPr>
          <p:cNvPr id="32" name="Text Placeholder 10">
            <a:extLst>
              <a:ext uri="{FF2B5EF4-FFF2-40B4-BE49-F238E27FC236}">
                <a16:creationId xmlns:a16="http://schemas.microsoft.com/office/drawing/2014/main" id="{57F6EB7B-A4AE-4147-A94B-9C2860A158F4}"/>
              </a:ext>
            </a:extLst>
          </p:cNvPr>
          <p:cNvSpPr>
            <a:spLocks noGrp="1"/>
          </p:cNvSpPr>
          <p:nvPr>
            <p:ph type="body" sz="quarter" idx="56" hasCustomPrompt="1"/>
          </p:nvPr>
        </p:nvSpPr>
        <p:spPr>
          <a:xfrm>
            <a:off x="9872131" y="3597398"/>
            <a:ext cx="377825" cy="201776"/>
          </a:xfrm>
        </p:spPr>
        <p:txBody>
          <a:bodyPr/>
          <a:lstStyle>
            <a:lvl1pPr marL="0" indent="0" algn="ctr">
              <a:buNone/>
              <a:defRPr sz="1200">
                <a:solidFill>
                  <a:schemeClr val="tx1"/>
                </a:solidFill>
              </a:defRPr>
            </a:lvl1pPr>
          </a:lstStyle>
          <a:p>
            <a:pPr lvl="0"/>
            <a:r>
              <a:rPr lang="en-US" noProof="0"/>
              <a:t>MM</a:t>
            </a:r>
          </a:p>
        </p:txBody>
      </p:sp>
      <p:sp>
        <p:nvSpPr>
          <p:cNvPr id="33" name="Text Placeholder 10">
            <a:extLst>
              <a:ext uri="{FF2B5EF4-FFF2-40B4-BE49-F238E27FC236}">
                <a16:creationId xmlns:a16="http://schemas.microsoft.com/office/drawing/2014/main" id="{95673032-36DB-4772-82D8-46E21D810A56}"/>
              </a:ext>
            </a:extLst>
          </p:cNvPr>
          <p:cNvSpPr>
            <a:spLocks noGrp="1"/>
          </p:cNvSpPr>
          <p:nvPr>
            <p:ph type="body" sz="quarter" idx="57" hasCustomPrompt="1"/>
          </p:nvPr>
        </p:nvSpPr>
        <p:spPr>
          <a:xfrm>
            <a:off x="10816165" y="3597398"/>
            <a:ext cx="377825" cy="201776"/>
          </a:xfrm>
        </p:spPr>
        <p:txBody>
          <a:bodyPr/>
          <a:lstStyle>
            <a:lvl1pPr marL="0" indent="0" algn="ctr">
              <a:buNone/>
              <a:defRPr sz="1200">
                <a:solidFill>
                  <a:schemeClr val="tx1"/>
                </a:solidFill>
              </a:defRPr>
            </a:lvl1pPr>
          </a:lstStyle>
          <a:p>
            <a:pPr lvl="0"/>
            <a:r>
              <a:rPr lang="en-US" noProof="0"/>
              <a:t>MM</a:t>
            </a:r>
          </a:p>
        </p:txBody>
      </p:sp>
      <p:sp>
        <p:nvSpPr>
          <p:cNvPr id="34" name="Text Placeholder 10">
            <a:extLst>
              <a:ext uri="{FF2B5EF4-FFF2-40B4-BE49-F238E27FC236}">
                <a16:creationId xmlns:a16="http://schemas.microsoft.com/office/drawing/2014/main" id="{CDE9935C-FEBD-421A-A63B-8A87A2D4A4D9}"/>
              </a:ext>
            </a:extLst>
          </p:cNvPr>
          <p:cNvSpPr>
            <a:spLocks noGrp="1"/>
          </p:cNvSpPr>
          <p:nvPr>
            <p:ph type="body" sz="quarter" idx="58" hasCustomPrompt="1"/>
          </p:nvPr>
        </p:nvSpPr>
        <p:spPr>
          <a:xfrm>
            <a:off x="11288182" y="3597398"/>
            <a:ext cx="377825" cy="201776"/>
          </a:xfrm>
        </p:spPr>
        <p:txBody>
          <a:bodyPr/>
          <a:lstStyle>
            <a:lvl1pPr marL="0" indent="0" algn="ctr">
              <a:buNone/>
              <a:defRPr sz="1200">
                <a:solidFill>
                  <a:schemeClr val="tx1"/>
                </a:solidFill>
              </a:defRPr>
            </a:lvl1pPr>
          </a:lstStyle>
          <a:p>
            <a:pPr lvl="0"/>
            <a:r>
              <a:rPr lang="en-US" noProof="0"/>
              <a:t>MM</a:t>
            </a:r>
          </a:p>
        </p:txBody>
      </p:sp>
      <p:sp>
        <p:nvSpPr>
          <p:cNvPr id="4" name="Text Placeholder 3">
            <a:extLst>
              <a:ext uri="{FF2B5EF4-FFF2-40B4-BE49-F238E27FC236}">
                <a16:creationId xmlns:a16="http://schemas.microsoft.com/office/drawing/2014/main" id="{D242C672-1222-4C21-9E3D-F365D9665E1B}"/>
              </a:ext>
            </a:extLst>
          </p:cNvPr>
          <p:cNvSpPr>
            <a:spLocks noGrp="1"/>
          </p:cNvSpPr>
          <p:nvPr>
            <p:ph type="body" sz="quarter" idx="59" hasCustomPrompt="1"/>
          </p:nvPr>
        </p:nvSpPr>
        <p:spPr>
          <a:xfrm>
            <a:off x="5360988" y="2190750"/>
            <a:ext cx="1793875" cy="561975"/>
          </a:xfrm>
          <a:gradFill>
            <a:gsLst>
              <a:gs pos="0">
                <a:schemeClr val="bg1"/>
              </a:gs>
              <a:gs pos="100000">
                <a:schemeClr val="accent3">
                  <a:lumMod val="20000"/>
                  <a:lumOff val="80000"/>
                </a:schemeClr>
              </a:gs>
            </a:gsLst>
            <a:lin ang="15600000" scaled="0"/>
          </a:gradFill>
        </p:spPr>
        <p:txBody>
          <a:bodyPr tIns="36000" anchor="t"/>
          <a:lstStyle>
            <a:lvl1pPr marL="0" indent="0" algn="ctr">
              <a:buNone/>
              <a:defRPr sz="1600">
                <a:latin typeface="+mj-lt"/>
              </a:defRPr>
            </a:lvl1pPr>
          </a:lstStyle>
          <a:p>
            <a:pPr lvl="0"/>
            <a:r>
              <a:rPr lang="en-US" noProof="0"/>
              <a:t>Item Title</a:t>
            </a:r>
          </a:p>
        </p:txBody>
      </p:sp>
      <p:sp>
        <p:nvSpPr>
          <p:cNvPr id="37" name="Text Placeholder 36">
            <a:extLst>
              <a:ext uri="{FF2B5EF4-FFF2-40B4-BE49-F238E27FC236}">
                <a16:creationId xmlns:a16="http://schemas.microsoft.com/office/drawing/2014/main" id="{2F97A7E3-509A-417D-9818-EDDA3B539E4F}"/>
              </a:ext>
            </a:extLst>
          </p:cNvPr>
          <p:cNvSpPr>
            <a:spLocks noGrp="1"/>
          </p:cNvSpPr>
          <p:nvPr>
            <p:ph type="body" sz="quarter" idx="60" hasCustomPrompt="1"/>
          </p:nvPr>
        </p:nvSpPr>
        <p:spPr>
          <a:xfrm>
            <a:off x="5412717" y="2505005"/>
            <a:ext cx="1690417" cy="224670"/>
          </a:xfrm>
        </p:spPr>
        <p:txBody>
          <a:bodyPr/>
          <a:lstStyle>
            <a:lvl1pPr marL="0" indent="0" algn="ctr">
              <a:buNone/>
              <a:defRPr sz="1000">
                <a:solidFill>
                  <a:schemeClr val="tx1"/>
                </a:solidFill>
              </a:defRPr>
            </a:lvl1pPr>
          </a:lstStyle>
          <a:p>
            <a:pPr lvl="0"/>
            <a:r>
              <a:rPr lang="en-US" noProof="0"/>
              <a:t>Month, Year</a:t>
            </a:r>
          </a:p>
        </p:txBody>
      </p:sp>
    </p:spTree>
    <p:extLst>
      <p:ext uri="{BB962C8B-B14F-4D97-AF65-F5344CB8AC3E}">
        <p14:creationId xmlns:p14="http://schemas.microsoft.com/office/powerpoint/2010/main" val="321736640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am 3 Members">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endParaRPr lang="en-US" noProof="0"/>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5" name="Picture Placeholder 4">
            <a:extLst>
              <a:ext uri="{FF2B5EF4-FFF2-40B4-BE49-F238E27FC236}">
                <a16:creationId xmlns:a16="http://schemas.microsoft.com/office/drawing/2014/main" id="{8977821B-617D-47E4-AAA2-FADADD15EBCD}"/>
              </a:ext>
            </a:extLst>
          </p:cNvPr>
          <p:cNvSpPr>
            <a:spLocks noGrp="1"/>
          </p:cNvSpPr>
          <p:nvPr>
            <p:ph type="pic" sz="quarter" idx="12" hasCustomPrompt="1"/>
          </p:nvPr>
        </p:nvSpPr>
        <p:spPr>
          <a:xfrm>
            <a:off x="364180" y="2252062"/>
            <a:ext cx="1487604" cy="1487604"/>
          </a:xfrm>
          <a:prstGeom prst="cube">
            <a:avLst/>
          </a:prstGeom>
          <a:solidFill>
            <a:schemeClr val="bg1">
              <a:lumMod val="8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dirty="0">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Photo</a:t>
            </a:r>
          </a:p>
        </p:txBody>
      </p:sp>
      <p:sp>
        <p:nvSpPr>
          <p:cNvPr id="9" name="Text Placeholder 8">
            <a:extLst>
              <a:ext uri="{FF2B5EF4-FFF2-40B4-BE49-F238E27FC236}">
                <a16:creationId xmlns:a16="http://schemas.microsoft.com/office/drawing/2014/main" id="{199551C8-D5B2-495A-97BB-0711CD8C67EC}"/>
              </a:ext>
            </a:extLst>
          </p:cNvPr>
          <p:cNvSpPr>
            <a:spLocks noGrp="1"/>
          </p:cNvSpPr>
          <p:nvPr>
            <p:ph type="body" sz="quarter" idx="13" hasCustomPrompt="1"/>
          </p:nvPr>
        </p:nvSpPr>
        <p:spPr>
          <a:xfrm>
            <a:off x="1974854" y="2485913"/>
            <a:ext cx="2124000" cy="701538"/>
          </a:xfrm>
        </p:spPr>
        <p:txBody>
          <a:bodyPr anchor="b"/>
          <a:lstStyle>
            <a:lvl1pPr marL="0" indent="0" algn="l">
              <a:buFont typeface="Arial" panose="020B0604020202020204" pitchFamily="34" charset="0"/>
              <a:buNone/>
              <a:defRPr sz="2400">
                <a:solidFill>
                  <a:schemeClr val="tx1"/>
                </a:solidFill>
              </a:defRPr>
            </a:lvl1pPr>
          </a:lstStyle>
          <a:p>
            <a:pPr lvl="0"/>
            <a:r>
              <a:rPr lang="en-US" noProof="0"/>
              <a:t>Name</a:t>
            </a:r>
          </a:p>
        </p:txBody>
      </p:sp>
      <p:sp>
        <p:nvSpPr>
          <p:cNvPr id="11" name="Text Placeholder 10">
            <a:extLst>
              <a:ext uri="{FF2B5EF4-FFF2-40B4-BE49-F238E27FC236}">
                <a16:creationId xmlns:a16="http://schemas.microsoft.com/office/drawing/2014/main" id="{53739758-B746-428A-A18B-3989DA89A860}"/>
              </a:ext>
            </a:extLst>
          </p:cNvPr>
          <p:cNvSpPr>
            <a:spLocks noGrp="1"/>
          </p:cNvSpPr>
          <p:nvPr>
            <p:ph type="body" sz="quarter" idx="14" hasCustomPrompt="1"/>
          </p:nvPr>
        </p:nvSpPr>
        <p:spPr>
          <a:xfrm>
            <a:off x="1974854" y="3904988"/>
            <a:ext cx="2124000" cy="1800000"/>
          </a:xfrm>
        </p:spPr>
        <p:txBody>
          <a:bodyPr/>
          <a:lstStyle>
            <a:lvl1pPr marL="0" indent="0" algn="l">
              <a:buNone/>
              <a:defRPr sz="1400">
                <a:solidFill>
                  <a:schemeClr val="tx1"/>
                </a:solidFill>
              </a:defRPr>
            </a:lvl1pPr>
          </a:lstStyle>
          <a:p>
            <a:pPr lvl="0"/>
            <a:r>
              <a:rPr lang="en-US" noProof="0"/>
              <a:t>Short Bio</a:t>
            </a:r>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28" name="Text Placeholder 8">
            <a:extLst>
              <a:ext uri="{FF2B5EF4-FFF2-40B4-BE49-F238E27FC236}">
                <a16:creationId xmlns:a16="http://schemas.microsoft.com/office/drawing/2014/main" id="{B502D142-31B4-4BFF-A18F-9FB36E0F4005}"/>
              </a:ext>
            </a:extLst>
          </p:cNvPr>
          <p:cNvSpPr>
            <a:spLocks noGrp="1"/>
          </p:cNvSpPr>
          <p:nvPr>
            <p:ph type="body" sz="quarter" idx="33" hasCustomPrompt="1"/>
          </p:nvPr>
        </p:nvSpPr>
        <p:spPr>
          <a:xfrm>
            <a:off x="1974854" y="3461032"/>
            <a:ext cx="2124000" cy="245885"/>
          </a:xfrm>
        </p:spPr>
        <p:txBody>
          <a:bodyPr/>
          <a:lstStyle>
            <a:lvl1pPr marL="0" indent="0" algn="l">
              <a:buFont typeface="Arial" panose="020B0604020202020204" pitchFamily="34" charset="0"/>
              <a:buNone/>
              <a:defRPr sz="1400">
                <a:solidFill>
                  <a:schemeClr val="tx1"/>
                </a:solidFill>
              </a:defRPr>
            </a:lvl1pPr>
          </a:lstStyle>
          <a:p>
            <a:pPr lvl="0"/>
            <a:r>
              <a:rPr lang="en-US" noProof="0"/>
              <a:t>Title</a:t>
            </a:r>
          </a:p>
        </p:txBody>
      </p:sp>
      <p:sp>
        <p:nvSpPr>
          <p:cNvPr id="41" name="Picture Placeholder 4">
            <a:extLst>
              <a:ext uri="{FF2B5EF4-FFF2-40B4-BE49-F238E27FC236}">
                <a16:creationId xmlns:a16="http://schemas.microsoft.com/office/drawing/2014/main" id="{ED382BE6-73A2-49C4-9284-7996310FE85F}"/>
              </a:ext>
            </a:extLst>
          </p:cNvPr>
          <p:cNvSpPr>
            <a:spLocks noGrp="1"/>
          </p:cNvSpPr>
          <p:nvPr>
            <p:ph type="pic" sz="quarter" idx="34" hasCustomPrompt="1"/>
          </p:nvPr>
        </p:nvSpPr>
        <p:spPr>
          <a:xfrm>
            <a:off x="4200409" y="2252062"/>
            <a:ext cx="1487604" cy="1487604"/>
          </a:xfrm>
          <a:prstGeom prst="cube">
            <a:avLst/>
          </a:prstGeom>
          <a:solidFill>
            <a:schemeClr val="bg1">
              <a:lumMod val="8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dirty="0">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Photo</a:t>
            </a:r>
          </a:p>
        </p:txBody>
      </p:sp>
      <p:sp>
        <p:nvSpPr>
          <p:cNvPr id="42" name="Text Placeholder 8">
            <a:extLst>
              <a:ext uri="{FF2B5EF4-FFF2-40B4-BE49-F238E27FC236}">
                <a16:creationId xmlns:a16="http://schemas.microsoft.com/office/drawing/2014/main" id="{5E81FDE4-AA9D-42F8-BEAF-C710A81DC8AB}"/>
              </a:ext>
            </a:extLst>
          </p:cNvPr>
          <p:cNvSpPr>
            <a:spLocks noGrp="1"/>
          </p:cNvSpPr>
          <p:nvPr>
            <p:ph type="body" sz="quarter" idx="35" hasCustomPrompt="1"/>
          </p:nvPr>
        </p:nvSpPr>
        <p:spPr>
          <a:xfrm>
            <a:off x="5811083" y="2485913"/>
            <a:ext cx="2124000" cy="701538"/>
          </a:xfrm>
        </p:spPr>
        <p:txBody>
          <a:bodyPr anchor="b"/>
          <a:lstStyle>
            <a:lvl1pPr marL="0" indent="0" algn="l">
              <a:buFont typeface="Arial" panose="020B0604020202020204" pitchFamily="34" charset="0"/>
              <a:buNone/>
              <a:defRPr sz="2400">
                <a:solidFill>
                  <a:schemeClr val="tx1"/>
                </a:solidFill>
              </a:defRPr>
            </a:lvl1pPr>
          </a:lstStyle>
          <a:p>
            <a:pPr lvl="0"/>
            <a:r>
              <a:rPr lang="en-US" noProof="0"/>
              <a:t>Name</a:t>
            </a:r>
          </a:p>
        </p:txBody>
      </p:sp>
      <p:sp>
        <p:nvSpPr>
          <p:cNvPr id="43" name="Text Placeholder 10">
            <a:extLst>
              <a:ext uri="{FF2B5EF4-FFF2-40B4-BE49-F238E27FC236}">
                <a16:creationId xmlns:a16="http://schemas.microsoft.com/office/drawing/2014/main" id="{9D6585E1-D051-4611-811C-C8101B0D2F03}"/>
              </a:ext>
            </a:extLst>
          </p:cNvPr>
          <p:cNvSpPr>
            <a:spLocks noGrp="1"/>
          </p:cNvSpPr>
          <p:nvPr>
            <p:ph type="body" sz="quarter" idx="36" hasCustomPrompt="1"/>
          </p:nvPr>
        </p:nvSpPr>
        <p:spPr>
          <a:xfrm>
            <a:off x="5811083" y="3904988"/>
            <a:ext cx="2124000" cy="1800000"/>
          </a:xfrm>
        </p:spPr>
        <p:txBody>
          <a:bodyPr/>
          <a:lstStyle>
            <a:lvl1pPr marL="0" indent="0" algn="l">
              <a:buNone/>
              <a:defRPr sz="1400">
                <a:solidFill>
                  <a:schemeClr val="tx1"/>
                </a:solidFill>
              </a:defRPr>
            </a:lvl1pPr>
          </a:lstStyle>
          <a:p>
            <a:pPr lvl="0"/>
            <a:r>
              <a:rPr lang="en-US" noProof="0"/>
              <a:t>Short Bio</a:t>
            </a:r>
          </a:p>
        </p:txBody>
      </p:sp>
      <p:sp>
        <p:nvSpPr>
          <p:cNvPr id="44" name="Text Placeholder 8">
            <a:extLst>
              <a:ext uri="{FF2B5EF4-FFF2-40B4-BE49-F238E27FC236}">
                <a16:creationId xmlns:a16="http://schemas.microsoft.com/office/drawing/2014/main" id="{6C195A32-24CC-4109-9C00-31757D0A0A3C}"/>
              </a:ext>
            </a:extLst>
          </p:cNvPr>
          <p:cNvSpPr>
            <a:spLocks noGrp="1"/>
          </p:cNvSpPr>
          <p:nvPr>
            <p:ph type="body" sz="quarter" idx="37" hasCustomPrompt="1"/>
          </p:nvPr>
        </p:nvSpPr>
        <p:spPr>
          <a:xfrm>
            <a:off x="5811083" y="3461032"/>
            <a:ext cx="2124000" cy="245885"/>
          </a:xfrm>
        </p:spPr>
        <p:txBody>
          <a:bodyPr/>
          <a:lstStyle>
            <a:lvl1pPr marL="0" indent="0" algn="l">
              <a:buFont typeface="Arial" panose="020B0604020202020204" pitchFamily="34" charset="0"/>
              <a:buNone/>
              <a:defRPr sz="1400">
                <a:solidFill>
                  <a:schemeClr val="tx1"/>
                </a:solidFill>
              </a:defRPr>
            </a:lvl1pPr>
          </a:lstStyle>
          <a:p>
            <a:pPr lvl="0"/>
            <a:r>
              <a:rPr lang="en-US" noProof="0"/>
              <a:t>Title</a:t>
            </a:r>
          </a:p>
        </p:txBody>
      </p:sp>
      <p:sp>
        <p:nvSpPr>
          <p:cNvPr id="45" name="Picture Placeholder 4">
            <a:extLst>
              <a:ext uri="{FF2B5EF4-FFF2-40B4-BE49-F238E27FC236}">
                <a16:creationId xmlns:a16="http://schemas.microsoft.com/office/drawing/2014/main" id="{B318C64F-C963-4A3C-BB8F-999A7F7F5F88}"/>
              </a:ext>
            </a:extLst>
          </p:cNvPr>
          <p:cNvSpPr>
            <a:spLocks noGrp="1"/>
          </p:cNvSpPr>
          <p:nvPr>
            <p:ph type="pic" sz="quarter" idx="38" hasCustomPrompt="1"/>
          </p:nvPr>
        </p:nvSpPr>
        <p:spPr>
          <a:xfrm>
            <a:off x="8045206" y="2252062"/>
            <a:ext cx="1487604" cy="1487604"/>
          </a:xfrm>
          <a:prstGeom prst="cube">
            <a:avLst/>
          </a:prstGeom>
          <a:solidFill>
            <a:schemeClr val="bg1">
              <a:lumMod val="8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dirty="0">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Photo</a:t>
            </a:r>
          </a:p>
        </p:txBody>
      </p:sp>
      <p:sp>
        <p:nvSpPr>
          <p:cNvPr id="46" name="Text Placeholder 8">
            <a:extLst>
              <a:ext uri="{FF2B5EF4-FFF2-40B4-BE49-F238E27FC236}">
                <a16:creationId xmlns:a16="http://schemas.microsoft.com/office/drawing/2014/main" id="{B8B9BC49-5937-4C0A-9AA6-7A7DA7F18CAF}"/>
              </a:ext>
            </a:extLst>
          </p:cNvPr>
          <p:cNvSpPr>
            <a:spLocks noGrp="1"/>
          </p:cNvSpPr>
          <p:nvPr>
            <p:ph type="body" sz="quarter" idx="39" hasCustomPrompt="1"/>
          </p:nvPr>
        </p:nvSpPr>
        <p:spPr>
          <a:xfrm>
            <a:off x="9647313" y="2485913"/>
            <a:ext cx="2124000" cy="701538"/>
          </a:xfrm>
        </p:spPr>
        <p:txBody>
          <a:bodyPr anchor="b"/>
          <a:lstStyle>
            <a:lvl1pPr marL="0" indent="0" algn="l">
              <a:buFont typeface="Arial" panose="020B0604020202020204" pitchFamily="34" charset="0"/>
              <a:buNone/>
              <a:defRPr sz="2400">
                <a:solidFill>
                  <a:schemeClr val="tx1"/>
                </a:solidFill>
              </a:defRPr>
            </a:lvl1pPr>
          </a:lstStyle>
          <a:p>
            <a:pPr lvl="0"/>
            <a:r>
              <a:rPr lang="en-US" noProof="0"/>
              <a:t>Name</a:t>
            </a:r>
          </a:p>
        </p:txBody>
      </p:sp>
      <p:sp>
        <p:nvSpPr>
          <p:cNvPr id="47" name="Text Placeholder 10">
            <a:extLst>
              <a:ext uri="{FF2B5EF4-FFF2-40B4-BE49-F238E27FC236}">
                <a16:creationId xmlns:a16="http://schemas.microsoft.com/office/drawing/2014/main" id="{8020B4D6-002F-4FA9-BF1D-FC56D9A06F28}"/>
              </a:ext>
            </a:extLst>
          </p:cNvPr>
          <p:cNvSpPr>
            <a:spLocks noGrp="1"/>
          </p:cNvSpPr>
          <p:nvPr>
            <p:ph type="body" sz="quarter" idx="40" hasCustomPrompt="1"/>
          </p:nvPr>
        </p:nvSpPr>
        <p:spPr>
          <a:xfrm>
            <a:off x="9647313" y="3904988"/>
            <a:ext cx="2124000" cy="1800000"/>
          </a:xfrm>
        </p:spPr>
        <p:txBody>
          <a:bodyPr/>
          <a:lstStyle>
            <a:lvl1pPr marL="0" indent="0" algn="l">
              <a:buNone/>
              <a:defRPr sz="1400">
                <a:solidFill>
                  <a:schemeClr val="tx1"/>
                </a:solidFill>
              </a:defRPr>
            </a:lvl1pPr>
          </a:lstStyle>
          <a:p>
            <a:pPr lvl="0"/>
            <a:r>
              <a:rPr lang="en-US" noProof="0"/>
              <a:t>Short Bio</a:t>
            </a:r>
          </a:p>
        </p:txBody>
      </p:sp>
      <p:sp>
        <p:nvSpPr>
          <p:cNvPr id="48" name="Text Placeholder 8">
            <a:extLst>
              <a:ext uri="{FF2B5EF4-FFF2-40B4-BE49-F238E27FC236}">
                <a16:creationId xmlns:a16="http://schemas.microsoft.com/office/drawing/2014/main" id="{93C1946C-7118-4BF3-8EE8-B0944465F49A}"/>
              </a:ext>
            </a:extLst>
          </p:cNvPr>
          <p:cNvSpPr>
            <a:spLocks noGrp="1"/>
          </p:cNvSpPr>
          <p:nvPr>
            <p:ph type="body" sz="quarter" idx="41" hasCustomPrompt="1"/>
          </p:nvPr>
        </p:nvSpPr>
        <p:spPr>
          <a:xfrm>
            <a:off x="9647313" y="3461032"/>
            <a:ext cx="2124000" cy="245885"/>
          </a:xfrm>
        </p:spPr>
        <p:txBody>
          <a:bodyPr/>
          <a:lstStyle>
            <a:lvl1pPr marL="0" indent="0" algn="l">
              <a:buFont typeface="Arial" panose="020B0604020202020204" pitchFamily="34" charset="0"/>
              <a:buNone/>
              <a:defRPr sz="1400">
                <a:solidFill>
                  <a:schemeClr val="tx1"/>
                </a:solidFill>
              </a:defRPr>
            </a:lvl1pPr>
          </a:lstStyle>
          <a:p>
            <a:pPr lvl="0"/>
            <a:r>
              <a:rPr lang="en-US" noProof="0"/>
              <a:t>Title</a:t>
            </a:r>
          </a:p>
        </p:txBody>
      </p:sp>
      <p:sp>
        <p:nvSpPr>
          <p:cNvPr id="18" name="Isosceles Triangle 17" descr="Decorative Triangle">
            <a:extLst>
              <a:ext uri="{FF2B5EF4-FFF2-40B4-BE49-F238E27FC236}">
                <a16:creationId xmlns:a16="http://schemas.microsoft.com/office/drawing/2014/main" id="{8E5A8457-1B30-4458-8A74-EBC7529A80AC}"/>
              </a:ext>
            </a:extLst>
          </p:cNvPr>
          <p:cNvSpPr/>
          <p:nvPr userDrawn="1"/>
        </p:nvSpPr>
        <p:spPr>
          <a:xfrm rot="17100000">
            <a:off x="9640541" y="579173"/>
            <a:ext cx="1689239" cy="1147676"/>
          </a:xfrm>
          <a:prstGeom prst="triangle">
            <a:avLst/>
          </a:prstGeom>
          <a:gradFill>
            <a:gsLst>
              <a:gs pos="0">
                <a:schemeClr val="accent2"/>
              </a:gs>
              <a:gs pos="100000">
                <a:schemeClr val="accent4"/>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Isosceles Triangle 18" descr="Decorative Triangle">
            <a:extLst>
              <a:ext uri="{FF2B5EF4-FFF2-40B4-BE49-F238E27FC236}">
                <a16:creationId xmlns:a16="http://schemas.microsoft.com/office/drawing/2014/main" id="{6D78DF42-080D-4A03-9896-A9F0EA96D14F}"/>
              </a:ext>
            </a:extLst>
          </p:cNvPr>
          <p:cNvSpPr/>
          <p:nvPr userDrawn="1"/>
        </p:nvSpPr>
        <p:spPr>
          <a:xfrm>
            <a:off x="9712271" y="1256650"/>
            <a:ext cx="545742" cy="37077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Isosceles Triangle 19" descr="Decorative Triangle">
            <a:extLst>
              <a:ext uri="{FF2B5EF4-FFF2-40B4-BE49-F238E27FC236}">
                <a16:creationId xmlns:a16="http://schemas.microsoft.com/office/drawing/2014/main" id="{30AAC518-6301-4101-954B-FDD81D91F8B7}"/>
              </a:ext>
            </a:extLst>
          </p:cNvPr>
          <p:cNvSpPr/>
          <p:nvPr userDrawn="1"/>
        </p:nvSpPr>
        <p:spPr>
          <a:xfrm rot="10800000">
            <a:off x="10947905" y="733541"/>
            <a:ext cx="740512" cy="503107"/>
          </a:xfrm>
          <a:prstGeom prst="triangle">
            <a:avLst/>
          </a:prstGeom>
          <a:gradFill>
            <a:gsLst>
              <a:gs pos="0">
                <a:schemeClr val="accent2"/>
              </a:gs>
              <a:gs pos="100000">
                <a:schemeClr val="accent3"/>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1" name="Straight Connector 20">
            <a:extLst>
              <a:ext uri="{FF2B5EF4-FFF2-40B4-BE49-F238E27FC236}">
                <a16:creationId xmlns:a16="http://schemas.microsoft.com/office/drawing/2014/main" id="{BC93CC81-5594-46D3-8702-EA80661ECBFA}"/>
              </a:ext>
              <a:ext uri="{C183D7F6-B498-43B3-948B-1728B52AA6E4}">
                <adec:decorative xmlns:adec="http://schemas.microsoft.com/office/drawing/2017/decorative" val="1"/>
              </a:ext>
            </a:extLst>
          </p:cNvPr>
          <p:cNvCxnSpPr>
            <a:cxnSpLocks/>
          </p:cNvCxnSpPr>
          <p:nvPr userDrawn="1"/>
        </p:nvCxnSpPr>
        <p:spPr>
          <a:xfrm rot="5400000" flipV="1">
            <a:off x="2604976" y="2674289"/>
            <a:ext cx="0" cy="1260245"/>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6438FE2-2FFE-4509-910B-C664B9523ACE}"/>
              </a:ext>
              <a:ext uri="{C183D7F6-B498-43B3-948B-1728B52AA6E4}">
                <adec:decorative xmlns:adec="http://schemas.microsoft.com/office/drawing/2017/decorative" val="1"/>
              </a:ext>
            </a:extLst>
          </p:cNvPr>
          <p:cNvCxnSpPr>
            <a:cxnSpLocks/>
          </p:cNvCxnSpPr>
          <p:nvPr userDrawn="1"/>
        </p:nvCxnSpPr>
        <p:spPr>
          <a:xfrm rot="5400000" flipV="1">
            <a:off x="6441206" y="2674290"/>
            <a:ext cx="0" cy="1260245"/>
          </a:xfrm>
          <a:prstGeom prst="line">
            <a:avLst/>
          </a:prstGeom>
          <a:ln>
            <a:solidFill>
              <a:srgbClr val="DFAACA"/>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F389373-8813-47E5-8647-A58E018CBE40}"/>
              </a:ext>
              <a:ext uri="{C183D7F6-B498-43B3-948B-1728B52AA6E4}">
                <adec:decorative xmlns:adec="http://schemas.microsoft.com/office/drawing/2017/decorative" val="1"/>
              </a:ext>
            </a:extLst>
          </p:cNvPr>
          <p:cNvCxnSpPr>
            <a:cxnSpLocks/>
          </p:cNvCxnSpPr>
          <p:nvPr userDrawn="1"/>
        </p:nvCxnSpPr>
        <p:spPr>
          <a:xfrm rot="5400000" flipV="1">
            <a:off x="10277436" y="2674291"/>
            <a:ext cx="0" cy="1260245"/>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96031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am 6 Members">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endParaRPr lang="en-US" noProof="0"/>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49" name="Text Placeholder 8">
            <a:extLst>
              <a:ext uri="{FF2B5EF4-FFF2-40B4-BE49-F238E27FC236}">
                <a16:creationId xmlns:a16="http://schemas.microsoft.com/office/drawing/2014/main" id="{305CEEFA-58BB-4AFA-AD31-BEE38B013E00}"/>
              </a:ext>
            </a:extLst>
          </p:cNvPr>
          <p:cNvSpPr>
            <a:spLocks noGrp="1"/>
          </p:cNvSpPr>
          <p:nvPr>
            <p:ph type="body" sz="quarter" idx="17" hasCustomPrompt="1"/>
          </p:nvPr>
        </p:nvSpPr>
        <p:spPr>
          <a:xfrm>
            <a:off x="431800" y="3996234"/>
            <a:ext cx="1620000" cy="496292"/>
          </a:xfrm>
        </p:spPr>
        <p:txBody>
          <a:bodyPr anchor="b"/>
          <a:lstStyle>
            <a:lvl1pPr marL="0" indent="0" algn="ctr">
              <a:buFont typeface="Arial" panose="020B0604020202020204" pitchFamily="34" charset="0"/>
              <a:buNone/>
              <a:defRPr sz="1800">
                <a:latin typeface="+mj-lt"/>
              </a:defRPr>
            </a:lvl1pPr>
          </a:lstStyle>
          <a:p>
            <a:pPr lvl="0"/>
            <a:r>
              <a:rPr lang="en-US" noProof="0"/>
              <a:t>Full Name</a:t>
            </a:r>
          </a:p>
        </p:txBody>
      </p:sp>
      <p:sp>
        <p:nvSpPr>
          <p:cNvPr id="50" name="Text Placeholder 10">
            <a:extLst>
              <a:ext uri="{FF2B5EF4-FFF2-40B4-BE49-F238E27FC236}">
                <a16:creationId xmlns:a16="http://schemas.microsoft.com/office/drawing/2014/main" id="{BEEE40C3-341F-4063-8D33-B1328863FB30}"/>
              </a:ext>
            </a:extLst>
          </p:cNvPr>
          <p:cNvSpPr>
            <a:spLocks noGrp="1"/>
          </p:cNvSpPr>
          <p:nvPr>
            <p:ph type="body" sz="quarter" idx="18" hasCustomPrompt="1"/>
          </p:nvPr>
        </p:nvSpPr>
        <p:spPr>
          <a:xfrm>
            <a:off x="431800" y="4624545"/>
            <a:ext cx="1620000" cy="720000"/>
          </a:xfrm>
        </p:spPr>
        <p:txBody>
          <a:bodyPr/>
          <a:lstStyle>
            <a:lvl1pPr marL="0" indent="0" algn="ctr">
              <a:buNone/>
              <a:defRPr sz="1400">
                <a:solidFill>
                  <a:schemeClr val="tx1">
                    <a:lumMod val="50000"/>
                    <a:lumOff val="50000"/>
                  </a:schemeClr>
                </a:solidFill>
              </a:defRPr>
            </a:lvl1pPr>
          </a:lstStyle>
          <a:p>
            <a:pPr lvl="0"/>
            <a:r>
              <a:rPr lang="en-US" noProof="0"/>
              <a:t>Title</a:t>
            </a:r>
          </a:p>
        </p:txBody>
      </p:sp>
      <p:sp>
        <p:nvSpPr>
          <p:cNvPr id="51" name="Text Placeholder 8">
            <a:extLst>
              <a:ext uri="{FF2B5EF4-FFF2-40B4-BE49-F238E27FC236}">
                <a16:creationId xmlns:a16="http://schemas.microsoft.com/office/drawing/2014/main" id="{D09CE291-B951-4300-9D67-154E4BB557EC}"/>
              </a:ext>
            </a:extLst>
          </p:cNvPr>
          <p:cNvSpPr>
            <a:spLocks noGrp="1"/>
          </p:cNvSpPr>
          <p:nvPr>
            <p:ph type="body" sz="quarter" idx="33" hasCustomPrompt="1"/>
          </p:nvPr>
        </p:nvSpPr>
        <p:spPr>
          <a:xfrm>
            <a:off x="2375703" y="3996234"/>
            <a:ext cx="1620000" cy="496292"/>
          </a:xfrm>
        </p:spPr>
        <p:txBody>
          <a:bodyPr anchor="b"/>
          <a:lstStyle>
            <a:lvl1pPr marL="0" indent="0" algn="ctr">
              <a:buFont typeface="Arial" panose="020B0604020202020204" pitchFamily="34" charset="0"/>
              <a:buNone/>
              <a:defRPr sz="1800">
                <a:latin typeface="+mj-lt"/>
              </a:defRPr>
            </a:lvl1pPr>
          </a:lstStyle>
          <a:p>
            <a:pPr lvl="0"/>
            <a:r>
              <a:rPr lang="en-US" noProof="0"/>
              <a:t>Full Name</a:t>
            </a:r>
          </a:p>
        </p:txBody>
      </p:sp>
      <p:sp>
        <p:nvSpPr>
          <p:cNvPr id="52" name="Text Placeholder 10">
            <a:extLst>
              <a:ext uri="{FF2B5EF4-FFF2-40B4-BE49-F238E27FC236}">
                <a16:creationId xmlns:a16="http://schemas.microsoft.com/office/drawing/2014/main" id="{0D3A393C-4D8C-49BC-934D-B57BE1B28405}"/>
              </a:ext>
            </a:extLst>
          </p:cNvPr>
          <p:cNvSpPr>
            <a:spLocks noGrp="1"/>
          </p:cNvSpPr>
          <p:nvPr>
            <p:ph type="body" sz="quarter" idx="34" hasCustomPrompt="1"/>
          </p:nvPr>
        </p:nvSpPr>
        <p:spPr>
          <a:xfrm>
            <a:off x="2375703" y="4624545"/>
            <a:ext cx="1620000" cy="720000"/>
          </a:xfrm>
        </p:spPr>
        <p:txBody>
          <a:bodyPr/>
          <a:lstStyle>
            <a:lvl1pPr marL="0" indent="0" algn="ctr">
              <a:buNone/>
              <a:defRPr sz="1400">
                <a:solidFill>
                  <a:schemeClr val="tx1">
                    <a:lumMod val="50000"/>
                    <a:lumOff val="50000"/>
                  </a:schemeClr>
                </a:solidFill>
              </a:defRPr>
            </a:lvl1pPr>
          </a:lstStyle>
          <a:p>
            <a:pPr lvl="0"/>
            <a:r>
              <a:rPr lang="en-US" noProof="0"/>
              <a:t>Title</a:t>
            </a:r>
          </a:p>
        </p:txBody>
      </p:sp>
      <p:sp>
        <p:nvSpPr>
          <p:cNvPr id="53" name="Text Placeholder 8">
            <a:extLst>
              <a:ext uri="{FF2B5EF4-FFF2-40B4-BE49-F238E27FC236}">
                <a16:creationId xmlns:a16="http://schemas.microsoft.com/office/drawing/2014/main" id="{08906184-3520-4606-AF8B-59ECFFA6D756}"/>
              </a:ext>
            </a:extLst>
          </p:cNvPr>
          <p:cNvSpPr>
            <a:spLocks noGrp="1"/>
          </p:cNvSpPr>
          <p:nvPr>
            <p:ph type="body" sz="quarter" idx="35" hasCustomPrompt="1"/>
          </p:nvPr>
        </p:nvSpPr>
        <p:spPr>
          <a:xfrm>
            <a:off x="4319606" y="3996234"/>
            <a:ext cx="1620000" cy="496292"/>
          </a:xfrm>
        </p:spPr>
        <p:txBody>
          <a:bodyPr anchor="b"/>
          <a:lstStyle>
            <a:lvl1pPr marL="0" indent="0" algn="ctr">
              <a:buFont typeface="Arial" panose="020B0604020202020204" pitchFamily="34" charset="0"/>
              <a:buNone/>
              <a:defRPr sz="1800">
                <a:latin typeface="+mj-lt"/>
              </a:defRPr>
            </a:lvl1pPr>
          </a:lstStyle>
          <a:p>
            <a:pPr lvl="0"/>
            <a:r>
              <a:rPr lang="en-US" noProof="0"/>
              <a:t>Full Name</a:t>
            </a:r>
          </a:p>
        </p:txBody>
      </p:sp>
      <p:sp>
        <p:nvSpPr>
          <p:cNvPr id="54" name="Text Placeholder 10">
            <a:extLst>
              <a:ext uri="{FF2B5EF4-FFF2-40B4-BE49-F238E27FC236}">
                <a16:creationId xmlns:a16="http://schemas.microsoft.com/office/drawing/2014/main" id="{8A64BEB9-7FB0-4DF9-BFE9-62016E83E890}"/>
              </a:ext>
            </a:extLst>
          </p:cNvPr>
          <p:cNvSpPr>
            <a:spLocks noGrp="1"/>
          </p:cNvSpPr>
          <p:nvPr>
            <p:ph type="body" sz="quarter" idx="36" hasCustomPrompt="1"/>
          </p:nvPr>
        </p:nvSpPr>
        <p:spPr>
          <a:xfrm>
            <a:off x="4319606" y="4624545"/>
            <a:ext cx="1620000" cy="720000"/>
          </a:xfrm>
        </p:spPr>
        <p:txBody>
          <a:bodyPr/>
          <a:lstStyle>
            <a:lvl1pPr marL="0" indent="0" algn="ctr">
              <a:buNone/>
              <a:defRPr sz="1400">
                <a:solidFill>
                  <a:schemeClr val="tx1">
                    <a:lumMod val="50000"/>
                    <a:lumOff val="50000"/>
                  </a:schemeClr>
                </a:solidFill>
              </a:defRPr>
            </a:lvl1pPr>
          </a:lstStyle>
          <a:p>
            <a:pPr lvl="0"/>
            <a:r>
              <a:rPr lang="en-US" noProof="0"/>
              <a:t>Title</a:t>
            </a:r>
          </a:p>
        </p:txBody>
      </p:sp>
      <p:sp>
        <p:nvSpPr>
          <p:cNvPr id="55" name="Text Placeholder 8">
            <a:extLst>
              <a:ext uri="{FF2B5EF4-FFF2-40B4-BE49-F238E27FC236}">
                <a16:creationId xmlns:a16="http://schemas.microsoft.com/office/drawing/2014/main" id="{4CCC1C98-37FD-4404-8383-72ED535FE578}"/>
              </a:ext>
            </a:extLst>
          </p:cNvPr>
          <p:cNvSpPr>
            <a:spLocks noGrp="1"/>
          </p:cNvSpPr>
          <p:nvPr>
            <p:ph type="body" sz="quarter" idx="37" hasCustomPrompt="1"/>
          </p:nvPr>
        </p:nvSpPr>
        <p:spPr>
          <a:xfrm>
            <a:off x="6263509" y="3996234"/>
            <a:ext cx="1620000" cy="496292"/>
          </a:xfrm>
        </p:spPr>
        <p:txBody>
          <a:bodyPr anchor="b"/>
          <a:lstStyle>
            <a:lvl1pPr marL="0" indent="0" algn="ctr">
              <a:buFont typeface="Arial" panose="020B0604020202020204" pitchFamily="34" charset="0"/>
              <a:buNone/>
              <a:defRPr sz="1800">
                <a:latin typeface="+mj-lt"/>
              </a:defRPr>
            </a:lvl1pPr>
          </a:lstStyle>
          <a:p>
            <a:pPr lvl="0"/>
            <a:r>
              <a:rPr lang="en-US" noProof="0"/>
              <a:t>Full Name</a:t>
            </a:r>
          </a:p>
        </p:txBody>
      </p:sp>
      <p:sp>
        <p:nvSpPr>
          <p:cNvPr id="56" name="Text Placeholder 10">
            <a:extLst>
              <a:ext uri="{FF2B5EF4-FFF2-40B4-BE49-F238E27FC236}">
                <a16:creationId xmlns:a16="http://schemas.microsoft.com/office/drawing/2014/main" id="{B24BD1AE-AB0E-40FA-AEA8-8D687D84B56E}"/>
              </a:ext>
            </a:extLst>
          </p:cNvPr>
          <p:cNvSpPr>
            <a:spLocks noGrp="1"/>
          </p:cNvSpPr>
          <p:nvPr>
            <p:ph type="body" sz="quarter" idx="38" hasCustomPrompt="1"/>
          </p:nvPr>
        </p:nvSpPr>
        <p:spPr>
          <a:xfrm>
            <a:off x="6263509" y="4624545"/>
            <a:ext cx="1620000" cy="720000"/>
          </a:xfrm>
        </p:spPr>
        <p:txBody>
          <a:bodyPr/>
          <a:lstStyle>
            <a:lvl1pPr marL="0" indent="0" algn="ctr">
              <a:buNone/>
              <a:defRPr sz="1400">
                <a:solidFill>
                  <a:schemeClr val="tx1">
                    <a:lumMod val="50000"/>
                    <a:lumOff val="50000"/>
                  </a:schemeClr>
                </a:solidFill>
              </a:defRPr>
            </a:lvl1pPr>
          </a:lstStyle>
          <a:p>
            <a:pPr lvl="0"/>
            <a:r>
              <a:rPr lang="en-US" noProof="0"/>
              <a:t>Title</a:t>
            </a:r>
          </a:p>
        </p:txBody>
      </p:sp>
      <p:sp>
        <p:nvSpPr>
          <p:cNvPr id="57" name="Text Placeholder 8">
            <a:extLst>
              <a:ext uri="{FF2B5EF4-FFF2-40B4-BE49-F238E27FC236}">
                <a16:creationId xmlns:a16="http://schemas.microsoft.com/office/drawing/2014/main" id="{CA2F0EA7-F3F7-443F-BA0D-4916B618C56B}"/>
              </a:ext>
            </a:extLst>
          </p:cNvPr>
          <p:cNvSpPr>
            <a:spLocks noGrp="1"/>
          </p:cNvSpPr>
          <p:nvPr>
            <p:ph type="body" sz="quarter" idx="39" hasCustomPrompt="1"/>
          </p:nvPr>
        </p:nvSpPr>
        <p:spPr>
          <a:xfrm>
            <a:off x="8207412" y="3996234"/>
            <a:ext cx="1620000" cy="496292"/>
          </a:xfrm>
        </p:spPr>
        <p:txBody>
          <a:bodyPr anchor="b"/>
          <a:lstStyle>
            <a:lvl1pPr marL="0" indent="0" algn="ctr">
              <a:buFont typeface="Arial" panose="020B0604020202020204" pitchFamily="34" charset="0"/>
              <a:buNone/>
              <a:defRPr sz="1800">
                <a:latin typeface="+mj-lt"/>
              </a:defRPr>
            </a:lvl1pPr>
          </a:lstStyle>
          <a:p>
            <a:pPr lvl="0"/>
            <a:r>
              <a:rPr lang="en-US" noProof="0"/>
              <a:t>Full Name</a:t>
            </a:r>
          </a:p>
        </p:txBody>
      </p:sp>
      <p:sp>
        <p:nvSpPr>
          <p:cNvPr id="58" name="Text Placeholder 10">
            <a:extLst>
              <a:ext uri="{FF2B5EF4-FFF2-40B4-BE49-F238E27FC236}">
                <a16:creationId xmlns:a16="http://schemas.microsoft.com/office/drawing/2014/main" id="{2BB6E6C3-1F6A-41B6-8EE0-6FDCBA34413C}"/>
              </a:ext>
            </a:extLst>
          </p:cNvPr>
          <p:cNvSpPr>
            <a:spLocks noGrp="1"/>
          </p:cNvSpPr>
          <p:nvPr>
            <p:ph type="body" sz="quarter" idx="40" hasCustomPrompt="1"/>
          </p:nvPr>
        </p:nvSpPr>
        <p:spPr>
          <a:xfrm>
            <a:off x="8207412" y="4624545"/>
            <a:ext cx="1620000" cy="720000"/>
          </a:xfrm>
        </p:spPr>
        <p:txBody>
          <a:bodyPr/>
          <a:lstStyle>
            <a:lvl1pPr marL="0" indent="0" algn="ctr">
              <a:buNone/>
              <a:defRPr sz="1400">
                <a:solidFill>
                  <a:schemeClr val="tx1">
                    <a:lumMod val="50000"/>
                    <a:lumOff val="50000"/>
                  </a:schemeClr>
                </a:solidFill>
              </a:defRPr>
            </a:lvl1pPr>
          </a:lstStyle>
          <a:p>
            <a:pPr lvl="0"/>
            <a:r>
              <a:rPr lang="en-US" noProof="0"/>
              <a:t>Title</a:t>
            </a:r>
          </a:p>
        </p:txBody>
      </p:sp>
      <p:sp>
        <p:nvSpPr>
          <p:cNvPr id="16" name="Picture Placeholder 15">
            <a:extLst>
              <a:ext uri="{FF2B5EF4-FFF2-40B4-BE49-F238E27FC236}">
                <a16:creationId xmlns:a16="http://schemas.microsoft.com/office/drawing/2014/main" id="{B2738624-9DAA-4152-9A77-80BBB71AD5F1}"/>
              </a:ext>
            </a:extLst>
          </p:cNvPr>
          <p:cNvSpPr>
            <a:spLocks noGrp="1"/>
          </p:cNvSpPr>
          <p:nvPr>
            <p:ph type="pic" sz="quarter" idx="41" hasCustomPrompt="1"/>
          </p:nvPr>
        </p:nvSpPr>
        <p:spPr>
          <a:xfrm>
            <a:off x="633235" y="2448116"/>
            <a:ext cx="1217130" cy="1217130"/>
          </a:xfrm>
          <a:prstGeom prst="cube">
            <a:avLst>
              <a:gd name="adj" fmla="val 10976"/>
            </a:avLst>
          </a:prstGeom>
          <a:solidFill>
            <a:schemeClr val="bg1">
              <a:lumMod val="8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picture</a:t>
            </a:r>
          </a:p>
        </p:txBody>
      </p:sp>
      <p:sp>
        <p:nvSpPr>
          <p:cNvPr id="59" name="Picture Placeholder 15">
            <a:extLst>
              <a:ext uri="{FF2B5EF4-FFF2-40B4-BE49-F238E27FC236}">
                <a16:creationId xmlns:a16="http://schemas.microsoft.com/office/drawing/2014/main" id="{522AE46C-0845-4BB0-9861-06071BCF56F6}"/>
              </a:ext>
            </a:extLst>
          </p:cNvPr>
          <p:cNvSpPr>
            <a:spLocks noGrp="1"/>
          </p:cNvSpPr>
          <p:nvPr>
            <p:ph type="pic" sz="quarter" idx="42" hasCustomPrompt="1"/>
          </p:nvPr>
        </p:nvSpPr>
        <p:spPr>
          <a:xfrm>
            <a:off x="2577138" y="2448116"/>
            <a:ext cx="1217130" cy="1217130"/>
          </a:xfrm>
          <a:prstGeom prst="trapezoid">
            <a:avLst>
              <a:gd name="adj" fmla="val 13981"/>
            </a:avLst>
          </a:prstGeom>
          <a:solidFill>
            <a:schemeClr val="bg1">
              <a:lumMod val="8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picture</a:t>
            </a:r>
          </a:p>
        </p:txBody>
      </p:sp>
      <p:sp>
        <p:nvSpPr>
          <p:cNvPr id="60" name="Picture Placeholder 15">
            <a:extLst>
              <a:ext uri="{FF2B5EF4-FFF2-40B4-BE49-F238E27FC236}">
                <a16:creationId xmlns:a16="http://schemas.microsoft.com/office/drawing/2014/main" id="{D791A6AF-478F-443B-A785-F82A8DBA9F30}"/>
              </a:ext>
            </a:extLst>
          </p:cNvPr>
          <p:cNvSpPr>
            <a:spLocks noGrp="1"/>
          </p:cNvSpPr>
          <p:nvPr>
            <p:ph type="pic" sz="quarter" idx="43" hasCustomPrompt="1"/>
          </p:nvPr>
        </p:nvSpPr>
        <p:spPr>
          <a:xfrm>
            <a:off x="4521041" y="2448116"/>
            <a:ext cx="1217130" cy="1217130"/>
          </a:xfrm>
          <a:prstGeom prst="cube">
            <a:avLst/>
          </a:prstGeom>
          <a:solidFill>
            <a:schemeClr val="bg1">
              <a:lumMod val="8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picture</a:t>
            </a:r>
          </a:p>
        </p:txBody>
      </p:sp>
      <p:sp>
        <p:nvSpPr>
          <p:cNvPr id="61" name="Picture Placeholder 15">
            <a:extLst>
              <a:ext uri="{FF2B5EF4-FFF2-40B4-BE49-F238E27FC236}">
                <a16:creationId xmlns:a16="http://schemas.microsoft.com/office/drawing/2014/main" id="{1A65AFE9-2875-44A5-BF13-6E8438892669}"/>
              </a:ext>
            </a:extLst>
          </p:cNvPr>
          <p:cNvSpPr>
            <a:spLocks noGrp="1"/>
          </p:cNvSpPr>
          <p:nvPr>
            <p:ph type="pic" sz="quarter" idx="44" hasCustomPrompt="1"/>
          </p:nvPr>
        </p:nvSpPr>
        <p:spPr>
          <a:xfrm>
            <a:off x="6464944" y="2448116"/>
            <a:ext cx="1217130" cy="1217130"/>
          </a:xfrm>
          <a:prstGeom prst="bevel">
            <a:avLst/>
          </a:prstGeom>
          <a:solidFill>
            <a:schemeClr val="bg1">
              <a:lumMod val="8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picture</a:t>
            </a:r>
          </a:p>
        </p:txBody>
      </p:sp>
      <p:sp>
        <p:nvSpPr>
          <p:cNvPr id="62" name="Picture Placeholder 15">
            <a:extLst>
              <a:ext uri="{FF2B5EF4-FFF2-40B4-BE49-F238E27FC236}">
                <a16:creationId xmlns:a16="http://schemas.microsoft.com/office/drawing/2014/main" id="{069B9167-077F-4123-82C5-01EB62AFB3E6}"/>
              </a:ext>
            </a:extLst>
          </p:cNvPr>
          <p:cNvSpPr>
            <a:spLocks noGrp="1"/>
          </p:cNvSpPr>
          <p:nvPr>
            <p:ph type="pic" sz="quarter" idx="45" hasCustomPrompt="1"/>
          </p:nvPr>
        </p:nvSpPr>
        <p:spPr>
          <a:xfrm>
            <a:off x="8408847" y="2448116"/>
            <a:ext cx="1217130" cy="1217130"/>
          </a:xfrm>
          <a:prstGeom prst="cube">
            <a:avLst>
              <a:gd name="adj" fmla="val 45034"/>
            </a:avLst>
          </a:prstGeom>
          <a:solidFill>
            <a:schemeClr val="bg1">
              <a:lumMod val="8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picture</a:t>
            </a:r>
          </a:p>
        </p:txBody>
      </p:sp>
      <p:sp>
        <p:nvSpPr>
          <p:cNvPr id="21" name="Text Placeholder 8">
            <a:extLst>
              <a:ext uri="{FF2B5EF4-FFF2-40B4-BE49-F238E27FC236}">
                <a16:creationId xmlns:a16="http://schemas.microsoft.com/office/drawing/2014/main" id="{F9EF21D5-1862-4F5B-86BF-B76AF2A72B32}"/>
              </a:ext>
            </a:extLst>
          </p:cNvPr>
          <p:cNvSpPr>
            <a:spLocks noGrp="1"/>
          </p:cNvSpPr>
          <p:nvPr>
            <p:ph type="body" sz="quarter" idx="46" hasCustomPrompt="1"/>
          </p:nvPr>
        </p:nvSpPr>
        <p:spPr>
          <a:xfrm>
            <a:off x="10151313" y="3996234"/>
            <a:ext cx="1620000" cy="496292"/>
          </a:xfrm>
        </p:spPr>
        <p:txBody>
          <a:bodyPr anchor="b"/>
          <a:lstStyle>
            <a:lvl1pPr marL="0" indent="0" algn="ctr">
              <a:buFont typeface="Arial" panose="020B0604020202020204" pitchFamily="34" charset="0"/>
              <a:buNone/>
              <a:defRPr sz="1800">
                <a:latin typeface="+mj-lt"/>
              </a:defRPr>
            </a:lvl1pPr>
          </a:lstStyle>
          <a:p>
            <a:pPr lvl="0"/>
            <a:r>
              <a:rPr lang="en-US" noProof="0"/>
              <a:t>Full Name</a:t>
            </a:r>
          </a:p>
        </p:txBody>
      </p:sp>
      <p:sp>
        <p:nvSpPr>
          <p:cNvPr id="22" name="Text Placeholder 10">
            <a:extLst>
              <a:ext uri="{FF2B5EF4-FFF2-40B4-BE49-F238E27FC236}">
                <a16:creationId xmlns:a16="http://schemas.microsoft.com/office/drawing/2014/main" id="{80EC8DA4-EC6B-4362-949F-968E973A545B}"/>
              </a:ext>
            </a:extLst>
          </p:cNvPr>
          <p:cNvSpPr>
            <a:spLocks noGrp="1"/>
          </p:cNvSpPr>
          <p:nvPr>
            <p:ph type="body" sz="quarter" idx="47" hasCustomPrompt="1"/>
          </p:nvPr>
        </p:nvSpPr>
        <p:spPr>
          <a:xfrm>
            <a:off x="10151313" y="4624545"/>
            <a:ext cx="1620000" cy="720000"/>
          </a:xfrm>
        </p:spPr>
        <p:txBody>
          <a:bodyPr/>
          <a:lstStyle>
            <a:lvl1pPr marL="0" indent="0" algn="ctr">
              <a:buNone/>
              <a:defRPr sz="1400">
                <a:solidFill>
                  <a:schemeClr val="tx1">
                    <a:lumMod val="50000"/>
                    <a:lumOff val="50000"/>
                  </a:schemeClr>
                </a:solidFill>
              </a:defRPr>
            </a:lvl1pPr>
          </a:lstStyle>
          <a:p>
            <a:pPr lvl="0"/>
            <a:r>
              <a:rPr lang="en-US" noProof="0"/>
              <a:t>Title</a:t>
            </a:r>
          </a:p>
        </p:txBody>
      </p:sp>
      <p:sp>
        <p:nvSpPr>
          <p:cNvPr id="23" name="Picture Placeholder 15">
            <a:extLst>
              <a:ext uri="{FF2B5EF4-FFF2-40B4-BE49-F238E27FC236}">
                <a16:creationId xmlns:a16="http://schemas.microsoft.com/office/drawing/2014/main" id="{FC64B5FD-0E87-4FAB-AFEA-D10DFED9F653}"/>
              </a:ext>
            </a:extLst>
          </p:cNvPr>
          <p:cNvSpPr>
            <a:spLocks noGrp="1"/>
          </p:cNvSpPr>
          <p:nvPr>
            <p:ph type="pic" sz="quarter" idx="48" hasCustomPrompt="1"/>
          </p:nvPr>
        </p:nvSpPr>
        <p:spPr>
          <a:xfrm>
            <a:off x="10352748" y="2448116"/>
            <a:ext cx="1217130" cy="1217130"/>
          </a:xfrm>
          <a:prstGeom prst="star24">
            <a:avLst>
              <a:gd name="adj" fmla="val 45514"/>
            </a:avLst>
          </a:prstGeom>
          <a:solidFill>
            <a:schemeClr val="bg1">
              <a:lumMod val="8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picture</a:t>
            </a:r>
          </a:p>
        </p:txBody>
      </p:sp>
    </p:spTree>
    <p:extLst>
      <p:ext uri="{BB962C8B-B14F-4D97-AF65-F5344CB8AC3E}">
        <p14:creationId xmlns:p14="http://schemas.microsoft.com/office/powerpoint/2010/main" val="24824543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Big Title and Content 1">
    <p:bg>
      <p:bgPr>
        <a:solidFill>
          <a:schemeClr val="accent2">
            <a:lumMod val="40000"/>
            <a:lumOff val="60000"/>
          </a:schemeClr>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EB78F37-ED4C-4686-AFCC-BF511BA5275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675439" y="110679"/>
            <a:ext cx="5417792" cy="6636642"/>
          </a:xfrm>
          <a:prstGeom prst="rect">
            <a:avLst/>
          </a:prstGeom>
        </p:spPr>
      </p:pic>
      <p:grpSp>
        <p:nvGrpSpPr>
          <p:cNvPr id="87" name="Group 86">
            <a:extLst>
              <a:ext uri="{FF2B5EF4-FFF2-40B4-BE49-F238E27FC236}">
                <a16:creationId xmlns:a16="http://schemas.microsoft.com/office/drawing/2014/main" id="{07C054AA-E3A3-42AB-8B37-40834D37CF6E}"/>
              </a:ext>
            </a:extLst>
          </p:cNvPr>
          <p:cNvGrpSpPr/>
          <p:nvPr userDrawn="1"/>
        </p:nvGrpSpPr>
        <p:grpSpPr>
          <a:xfrm rot="4830719">
            <a:off x="6272250" y="1402620"/>
            <a:ext cx="4776768" cy="4776768"/>
            <a:chOff x="2514599" y="1566862"/>
            <a:chExt cx="3810001" cy="3810001"/>
          </a:xfrm>
          <a:effectLst/>
          <a:scene3d>
            <a:camera prst="perspectiveHeroicExtremeLeftFacing">
              <a:rot lat="3600000" lon="8700000" rev="21425485"/>
            </a:camera>
            <a:lightRig rig="threePt" dir="t"/>
          </a:scene3d>
        </p:grpSpPr>
        <p:cxnSp>
          <p:nvCxnSpPr>
            <p:cNvPr id="88" name="Straight Connector 87">
              <a:extLst>
                <a:ext uri="{FF2B5EF4-FFF2-40B4-BE49-F238E27FC236}">
                  <a16:creationId xmlns:a16="http://schemas.microsoft.com/office/drawing/2014/main" id="{105F05A7-19D8-47E9-8E1E-EBF5BEE63F8F}"/>
                </a:ext>
              </a:extLst>
            </p:cNvPr>
            <p:cNvCxnSpPr/>
            <p:nvPr/>
          </p:nvCxnSpPr>
          <p:spPr>
            <a:xfrm>
              <a:off x="2514600" y="1566862"/>
              <a:ext cx="0" cy="3809998"/>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EF76C999-384E-4CDF-B067-20C266C20929}"/>
                </a:ext>
              </a:extLst>
            </p:cNvPr>
            <p:cNvCxnSpPr/>
            <p:nvPr/>
          </p:nvCxnSpPr>
          <p:spPr>
            <a:xfrm>
              <a:off x="2895600" y="1566862"/>
              <a:ext cx="0" cy="3809998"/>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B0A4509-C1E6-41C0-A445-D594BD9AF279}"/>
                </a:ext>
              </a:extLst>
            </p:cNvPr>
            <p:cNvCxnSpPr/>
            <p:nvPr/>
          </p:nvCxnSpPr>
          <p:spPr>
            <a:xfrm>
              <a:off x="3276600" y="1566862"/>
              <a:ext cx="0" cy="3809998"/>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D6427C7-F7B1-4DDE-BB21-F4EB36854E30}"/>
                </a:ext>
              </a:extLst>
            </p:cNvPr>
            <p:cNvCxnSpPr/>
            <p:nvPr/>
          </p:nvCxnSpPr>
          <p:spPr>
            <a:xfrm>
              <a:off x="3657600" y="1566862"/>
              <a:ext cx="0" cy="3809998"/>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94D566B-C3C1-4BA4-A9A2-0C3A1383D1A4}"/>
                </a:ext>
              </a:extLst>
            </p:cNvPr>
            <p:cNvCxnSpPr/>
            <p:nvPr/>
          </p:nvCxnSpPr>
          <p:spPr>
            <a:xfrm>
              <a:off x="4038600" y="1566862"/>
              <a:ext cx="0" cy="3809998"/>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29B55C6-A101-4ED1-82B0-93D9A4F19D2D}"/>
                </a:ext>
              </a:extLst>
            </p:cNvPr>
            <p:cNvCxnSpPr/>
            <p:nvPr/>
          </p:nvCxnSpPr>
          <p:spPr>
            <a:xfrm>
              <a:off x="4419600" y="1566862"/>
              <a:ext cx="0" cy="3809998"/>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44AF71C-2AEF-48FC-AE7A-4E04420C10D0}"/>
                </a:ext>
              </a:extLst>
            </p:cNvPr>
            <p:cNvCxnSpPr/>
            <p:nvPr/>
          </p:nvCxnSpPr>
          <p:spPr>
            <a:xfrm>
              <a:off x="4800600" y="1566862"/>
              <a:ext cx="0" cy="3809998"/>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57E18E4-21A4-4BA0-8A56-89F9E768DB2E}"/>
                </a:ext>
              </a:extLst>
            </p:cNvPr>
            <p:cNvCxnSpPr/>
            <p:nvPr/>
          </p:nvCxnSpPr>
          <p:spPr>
            <a:xfrm>
              <a:off x="5181600" y="1566862"/>
              <a:ext cx="0" cy="3809998"/>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1B1CA4C-DFF2-4679-B140-C9CC5F527ECC}"/>
                </a:ext>
              </a:extLst>
            </p:cNvPr>
            <p:cNvCxnSpPr/>
            <p:nvPr/>
          </p:nvCxnSpPr>
          <p:spPr>
            <a:xfrm>
              <a:off x="5562600" y="1566862"/>
              <a:ext cx="0" cy="3809998"/>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A03AAD7-6E9C-423B-AD9D-5225648A8D8F}"/>
                </a:ext>
              </a:extLst>
            </p:cNvPr>
            <p:cNvCxnSpPr/>
            <p:nvPr/>
          </p:nvCxnSpPr>
          <p:spPr>
            <a:xfrm>
              <a:off x="5943600" y="1566862"/>
              <a:ext cx="0" cy="3809998"/>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EAFE3DB-13F9-40B6-B1C1-AB299A212232}"/>
                </a:ext>
              </a:extLst>
            </p:cNvPr>
            <p:cNvCxnSpPr/>
            <p:nvPr/>
          </p:nvCxnSpPr>
          <p:spPr>
            <a:xfrm>
              <a:off x="6324600" y="1566862"/>
              <a:ext cx="0" cy="3809998"/>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1DD5846-BA52-4D9E-AA8C-E712BE8D50C8}"/>
                </a:ext>
              </a:extLst>
            </p:cNvPr>
            <p:cNvCxnSpPr/>
            <p:nvPr/>
          </p:nvCxnSpPr>
          <p:spPr>
            <a:xfrm rot="5400000">
              <a:off x="4419598" y="-338136"/>
              <a:ext cx="0" cy="3809997"/>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26970FC-C34A-48F9-83EA-B82AB3301B9E}"/>
                </a:ext>
              </a:extLst>
            </p:cNvPr>
            <p:cNvCxnSpPr/>
            <p:nvPr/>
          </p:nvCxnSpPr>
          <p:spPr>
            <a:xfrm rot="5400000">
              <a:off x="4419598" y="42864"/>
              <a:ext cx="0" cy="3809997"/>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4E11F40C-BF39-48A9-8E70-101DD6329938}"/>
                </a:ext>
              </a:extLst>
            </p:cNvPr>
            <p:cNvCxnSpPr/>
            <p:nvPr/>
          </p:nvCxnSpPr>
          <p:spPr>
            <a:xfrm rot="5400000">
              <a:off x="4419598" y="423864"/>
              <a:ext cx="0" cy="3809997"/>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C56504D-B531-4D70-B7D7-C7421C75ABD8}"/>
                </a:ext>
              </a:extLst>
            </p:cNvPr>
            <p:cNvCxnSpPr/>
            <p:nvPr/>
          </p:nvCxnSpPr>
          <p:spPr>
            <a:xfrm rot="5400000">
              <a:off x="4419598" y="804864"/>
              <a:ext cx="0" cy="3809997"/>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B9812CE-305D-4B1E-9949-6227300ECF0C}"/>
                </a:ext>
              </a:extLst>
            </p:cNvPr>
            <p:cNvCxnSpPr/>
            <p:nvPr/>
          </p:nvCxnSpPr>
          <p:spPr>
            <a:xfrm rot="5400000">
              <a:off x="4419598" y="1185864"/>
              <a:ext cx="0" cy="3809997"/>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885C97CA-C940-4A78-B7D0-B818C5F001B8}"/>
                </a:ext>
              </a:extLst>
            </p:cNvPr>
            <p:cNvCxnSpPr/>
            <p:nvPr/>
          </p:nvCxnSpPr>
          <p:spPr>
            <a:xfrm rot="5400000">
              <a:off x="4419598" y="1566864"/>
              <a:ext cx="0" cy="3809997"/>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ADCA6B46-0180-42D4-83FC-91D23A4BDC90}"/>
                </a:ext>
              </a:extLst>
            </p:cNvPr>
            <p:cNvCxnSpPr/>
            <p:nvPr/>
          </p:nvCxnSpPr>
          <p:spPr>
            <a:xfrm rot="5400000">
              <a:off x="4419598" y="1947864"/>
              <a:ext cx="0" cy="3809997"/>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3D60C92-0CDD-4013-AD1F-B86A31EC6D97}"/>
                </a:ext>
              </a:extLst>
            </p:cNvPr>
            <p:cNvCxnSpPr/>
            <p:nvPr/>
          </p:nvCxnSpPr>
          <p:spPr>
            <a:xfrm rot="5400000">
              <a:off x="4419598" y="2328864"/>
              <a:ext cx="0" cy="3809997"/>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135FEE4F-EAAB-4D51-A1C5-5817482F60B2}"/>
                </a:ext>
              </a:extLst>
            </p:cNvPr>
            <p:cNvCxnSpPr/>
            <p:nvPr/>
          </p:nvCxnSpPr>
          <p:spPr>
            <a:xfrm rot="5400000">
              <a:off x="4419598" y="2709864"/>
              <a:ext cx="0" cy="3809997"/>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014D892D-5497-40B1-9C03-40900E9AFF6F}"/>
                </a:ext>
              </a:extLst>
            </p:cNvPr>
            <p:cNvCxnSpPr/>
            <p:nvPr/>
          </p:nvCxnSpPr>
          <p:spPr>
            <a:xfrm rot="5400000">
              <a:off x="4419598" y="3090864"/>
              <a:ext cx="0" cy="3809997"/>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CA80F2A-2EA1-48B5-95FE-DDC9E7A9A111}"/>
                </a:ext>
              </a:extLst>
            </p:cNvPr>
            <p:cNvCxnSpPr/>
            <p:nvPr/>
          </p:nvCxnSpPr>
          <p:spPr>
            <a:xfrm rot="5400000">
              <a:off x="4419598" y="3471864"/>
              <a:ext cx="0" cy="3809997"/>
            </a:xfrm>
            <a:prstGeom prst="line">
              <a:avLst/>
            </a:prstGeom>
            <a:ln w="127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6E0FDE0C-41D3-4C98-AD25-4AE80A396C45}"/>
              </a:ext>
            </a:extLst>
          </p:cNvPr>
          <p:cNvGrpSpPr/>
          <p:nvPr userDrawn="1"/>
        </p:nvGrpSpPr>
        <p:grpSpPr>
          <a:xfrm rot="4830719">
            <a:off x="6234150" y="1387380"/>
            <a:ext cx="4776768" cy="4776768"/>
            <a:chOff x="2514599" y="1566862"/>
            <a:chExt cx="3810001" cy="3810001"/>
          </a:xfrm>
          <a:effectLst/>
          <a:scene3d>
            <a:camera prst="perspectiveHeroicExtremeLeftFacing">
              <a:rot lat="3600000" lon="8400000" rev="21425485"/>
            </a:camera>
            <a:lightRig rig="threePt" dir="t"/>
          </a:scene3d>
        </p:grpSpPr>
        <p:cxnSp>
          <p:nvCxnSpPr>
            <p:cNvPr id="37" name="Straight Connector 36">
              <a:extLst>
                <a:ext uri="{FF2B5EF4-FFF2-40B4-BE49-F238E27FC236}">
                  <a16:creationId xmlns:a16="http://schemas.microsoft.com/office/drawing/2014/main" id="{D9CFF04F-0D8B-45D8-9B05-AD26DEC36FCC}"/>
                </a:ext>
              </a:extLst>
            </p:cNvPr>
            <p:cNvCxnSpPr/>
            <p:nvPr/>
          </p:nvCxnSpPr>
          <p:spPr>
            <a:xfrm>
              <a:off x="2514600" y="1566862"/>
              <a:ext cx="0" cy="380999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315BA41-326B-42D4-A1D8-05F4608975CF}"/>
                </a:ext>
              </a:extLst>
            </p:cNvPr>
            <p:cNvCxnSpPr/>
            <p:nvPr/>
          </p:nvCxnSpPr>
          <p:spPr>
            <a:xfrm>
              <a:off x="2895600" y="1566862"/>
              <a:ext cx="0" cy="380999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1B81AE0-0B3E-4B97-94DD-360E3A6C9CFA}"/>
                </a:ext>
              </a:extLst>
            </p:cNvPr>
            <p:cNvCxnSpPr/>
            <p:nvPr/>
          </p:nvCxnSpPr>
          <p:spPr>
            <a:xfrm>
              <a:off x="3276600" y="1566862"/>
              <a:ext cx="0" cy="380999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4830BA5-AF14-4971-A1B3-D9F9AC506F5C}"/>
                </a:ext>
              </a:extLst>
            </p:cNvPr>
            <p:cNvCxnSpPr/>
            <p:nvPr/>
          </p:nvCxnSpPr>
          <p:spPr>
            <a:xfrm>
              <a:off x="3657600" y="1566862"/>
              <a:ext cx="0" cy="380999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2D32018-5E3A-423F-965D-5CAC37E87FB8}"/>
                </a:ext>
              </a:extLst>
            </p:cNvPr>
            <p:cNvCxnSpPr/>
            <p:nvPr/>
          </p:nvCxnSpPr>
          <p:spPr>
            <a:xfrm>
              <a:off x="4038600" y="1566862"/>
              <a:ext cx="0" cy="380999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5C2D65A-2276-4A8E-8938-C9902AEBFDF3}"/>
                </a:ext>
              </a:extLst>
            </p:cNvPr>
            <p:cNvCxnSpPr/>
            <p:nvPr/>
          </p:nvCxnSpPr>
          <p:spPr>
            <a:xfrm>
              <a:off x="4419600" y="1566862"/>
              <a:ext cx="0" cy="380999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C5894B0-BA94-472F-9DE6-66719F59E06A}"/>
                </a:ext>
              </a:extLst>
            </p:cNvPr>
            <p:cNvCxnSpPr/>
            <p:nvPr/>
          </p:nvCxnSpPr>
          <p:spPr>
            <a:xfrm>
              <a:off x="4800600" y="1566862"/>
              <a:ext cx="0" cy="380999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D333D5E-763D-41D0-9EB6-04AEB55E5870}"/>
                </a:ext>
              </a:extLst>
            </p:cNvPr>
            <p:cNvCxnSpPr/>
            <p:nvPr/>
          </p:nvCxnSpPr>
          <p:spPr>
            <a:xfrm>
              <a:off x="5181600" y="1566862"/>
              <a:ext cx="0" cy="380999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58C2B7D-73D8-4AE7-92FE-56BD7B989078}"/>
                </a:ext>
              </a:extLst>
            </p:cNvPr>
            <p:cNvCxnSpPr/>
            <p:nvPr/>
          </p:nvCxnSpPr>
          <p:spPr>
            <a:xfrm>
              <a:off x="5562600" y="1566862"/>
              <a:ext cx="0" cy="380999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2CB4F42-BF09-4A04-9B2C-4C0D7C397A49}"/>
                </a:ext>
              </a:extLst>
            </p:cNvPr>
            <p:cNvCxnSpPr/>
            <p:nvPr/>
          </p:nvCxnSpPr>
          <p:spPr>
            <a:xfrm>
              <a:off x="5943600" y="1566862"/>
              <a:ext cx="0" cy="380999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A738B72-F45F-45E1-8786-3677E5DE0E13}"/>
                </a:ext>
              </a:extLst>
            </p:cNvPr>
            <p:cNvCxnSpPr/>
            <p:nvPr/>
          </p:nvCxnSpPr>
          <p:spPr>
            <a:xfrm>
              <a:off x="6324600" y="1566862"/>
              <a:ext cx="0" cy="380999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CC49675-3B9B-43DA-BC6D-31D6DDC252FA}"/>
                </a:ext>
              </a:extLst>
            </p:cNvPr>
            <p:cNvCxnSpPr/>
            <p:nvPr/>
          </p:nvCxnSpPr>
          <p:spPr>
            <a:xfrm rot="5400000">
              <a:off x="4419598" y="-338136"/>
              <a:ext cx="0" cy="3809997"/>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18218CA-9F67-4796-829A-CA3F8B182298}"/>
                </a:ext>
              </a:extLst>
            </p:cNvPr>
            <p:cNvCxnSpPr/>
            <p:nvPr/>
          </p:nvCxnSpPr>
          <p:spPr>
            <a:xfrm rot="5400000">
              <a:off x="4419598" y="42864"/>
              <a:ext cx="0" cy="3809997"/>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23386D0-309D-4E98-A831-2F6662E2D93B}"/>
                </a:ext>
              </a:extLst>
            </p:cNvPr>
            <p:cNvCxnSpPr/>
            <p:nvPr/>
          </p:nvCxnSpPr>
          <p:spPr>
            <a:xfrm rot="5400000">
              <a:off x="4419598" y="423864"/>
              <a:ext cx="0" cy="3809997"/>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93684FC-99F2-49BD-9E9E-D05016FC2F27}"/>
                </a:ext>
              </a:extLst>
            </p:cNvPr>
            <p:cNvCxnSpPr/>
            <p:nvPr/>
          </p:nvCxnSpPr>
          <p:spPr>
            <a:xfrm rot="5400000">
              <a:off x="4419598" y="804864"/>
              <a:ext cx="0" cy="3809997"/>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4A0A0CC-9933-4960-8F04-F325B76CEA59}"/>
                </a:ext>
              </a:extLst>
            </p:cNvPr>
            <p:cNvCxnSpPr/>
            <p:nvPr/>
          </p:nvCxnSpPr>
          <p:spPr>
            <a:xfrm rot="5400000">
              <a:off x="4419598" y="1185864"/>
              <a:ext cx="0" cy="3809997"/>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BEEC793-4555-4EAC-B53D-FD4916374A99}"/>
                </a:ext>
              </a:extLst>
            </p:cNvPr>
            <p:cNvCxnSpPr/>
            <p:nvPr/>
          </p:nvCxnSpPr>
          <p:spPr>
            <a:xfrm rot="5400000">
              <a:off x="4419598" y="1566864"/>
              <a:ext cx="0" cy="3809997"/>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C5D6FE50-17F4-4669-BF3C-D1919C73813F}"/>
                </a:ext>
              </a:extLst>
            </p:cNvPr>
            <p:cNvCxnSpPr/>
            <p:nvPr/>
          </p:nvCxnSpPr>
          <p:spPr>
            <a:xfrm rot="5400000">
              <a:off x="4419598" y="1947864"/>
              <a:ext cx="0" cy="3809997"/>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C5EFC99B-1126-48DC-AF65-1EE6748D497C}"/>
                </a:ext>
              </a:extLst>
            </p:cNvPr>
            <p:cNvCxnSpPr/>
            <p:nvPr/>
          </p:nvCxnSpPr>
          <p:spPr>
            <a:xfrm rot="5400000">
              <a:off x="4419598" y="2328864"/>
              <a:ext cx="0" cy="3809997"/>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024C302-8061-4BCA-9674-3806C60BA83D}"/>
                </a:ext>
              </a:extLst>
            </p:cNvPr>
            <p:cNvCxnSpPr/>
            <p:nvPr/>
          </p:nvCxnSpPr>
          <p:spPr>
            <a:xfrm rot="5400000">
              <a:off x="4419598" y="2709864"/>
              <a:ext cx="0" cy="3809997"/>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2162FDB-F5E2-4368-884C-26EB84F6C014}"/>
                </a:ext>
              </a:extLst>
            </p:cNvPr>
            <p:cNvCxnSpPr/>
            <p:nvPr/>
          </p:nvCxnSpPr>
          <p:spPr>
            <a:xfrm rot="5400000">
              <a:off x="4419598" y="3090864"/>
              <a:ext cx="0" cy="3809997"/>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FC0AE33-1FED-49D7-A92C-F53F0BBCAEAA}"/>
                </a:ext>
              </a:extLst>
            </p:cNvPr>
            <p:cNvCxnSpPr/>
            <p:nvPr/>
          </p:nvCxnSpPr>
          <p:spPr>
            <a:xfrm rot="5400000">
              <a:off x="4419598" y="3471864"/>
              <a:ext cx="0" cy="3809997"/>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8" name="Freeform: Shape 67">
            <a:extLst>
              <a:ext uri="{FF2B5EF4-FFF2-40B4-BE49-F238E27FC236}">
                <a16:creationId xmlns:a16="http://schemas.microsoft.com/office/drawing/2014/main" id="{2836D779-B379-4EF2-899C-33A74B679EEF}"/>
              </a:ext>
            </a:extLst>
          </p:cNvPr>
          <p:cNvSpPr/>
          <p:nvPr userDrawn="1"/>
        </p:nvSpPr>
        <p:spPr>
          <a:xfrm>
            <a:off x="0" y="1"/>
            <a:ext cx="12192000" cy="6857999"/>
          </a:xfrm>
          <a:custGeom>
            <a:avLst/>
            <a:gdLst>
              <a:gd name="connsiteX0" fmla="*/ 108001 w 12192000"/>
              <a:gd name="connsiteY0" fmla="*/ 108000 h 6857999"/>
              <a:gd name="connsiteX1" fmla="*/ 108001 w 12192000"/>
              <a:gd name="connsiteY1" fmla="*/ 6749999 h 6857999"/>
              <a:gd name="connsiteX2" fmla="*/ 12084000 w 12192000"/>
              <a:gd name="connsiteY2" fmla="*/ 6749999 h 6857999"/>
              <a:gd name="connsiteX3" fmla="*/ 12084000 w 12192000"/>
              <a:gd name="connsiteY3" fmla="*/ 108000 h 6857999"/>
              <a:gd name="connsiteX4" fmla="*/ 0 w 12192000"/>
              <a:gd name="connsiteY4" fmla="*/ 0 h 6857999"/>
              <a:gd name="connsiteX5" fmla="*/ 1 w 12192000"/>
              <a:gd name="connsiteY5" fmla="*/ 0 h 6857999"/>
              <a:gd name="connsiteX6" fmla="*/ 12192000 w 12192000"/>
              <a:gd name="connsiteY6" fmla="*/ 0 h 6857999"/>
              <a:gd name="connsiteX7" fmla="*/ 12192000 w 12192000"/>
              <a:gd name="connsiteY7" fmla="*/ 6857999 h 6857999"/>
              <a:gd name="connsiteX8" fmla="*/ 1 w 12192000"/>
              <a:gd name="connsiteY8" fmla="*/ 6857999 h 6857999"/>
              <a:gd name="connsiteX9" fmla="*/ 0 w 12192000"/>
              <a:gd name="connsiteY9"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7999">
                <a:moveTo>
                  <a:pt x="108001" y="108000"/>
                </a:moveTo>
                <a:lnTo>
                  <a:pt x="108001" y="6749999"/>
                </a:lnTo>
                <a:lnTo>
                  <a:pt x="12084000" y="6749999"/>
                </a:lnTo>
                <a:lnTo>
                  <a:pt x="12084000" y="108000"/>
                </a:lnTo>
                <a:close/>
                <a:moveTo>
                  <a:pt x="0" y="0"/>
                </a:moveTo>
                <a:lnTo>
                  <a:pt x="1" y="0"/>
                </a:lnTo>
                <a:lnTo>
                  <a:pt x="12192000" y="0"/>
                </a:lnTo>
                <a:lnTo>
                  <a:pt x="12192000" y="6857999"/>
                </a:lnTo>
                <a:lnTo>
                  <a:pt x="1" y="6857999"/>
                </a:lnTo>
                <a:lnTo>
                  <a:pt x="0" y="6857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037617" y="2303884"/>
            <a:ext cx="4680000" cy="2250231"/>
          </a:xfrm>
          <a:noFill/>
        </p:spPr>
        <p:txBody>
          <a:bodyPr wrap="square" rtlCol="0">
            <a:spAutoFit/>
            <a:scene3d>
              <a:camera prst="perspectiveContrastingLeftFacing" fov="6300000">
                <a:rot lat="20400000" lon="1200000" rev="0"/>
              </a:camera>
              <a:lightRig rig="freezing" dir="t">
                <a:rot lat="0" lon="0" rev="600000"/>
              </a:lightRig>
            </a:scene3d>
            <a:sp3d extrusionH="196850" contourW="25400" prstMaterial="clear">
              <a:bevelT w="44450" h="38100" prst="relaxedInset"/>
              <a:bevelB w="82550" h="38100" prst="coolSlant"/>
              <a:contourClr>
                <a:schemeClr val="accent1">
                  <a:lumMod val="20000"/>
                  <a:lumOff val="80000"/>
                </a:schemeClr>
              </a:contourClr>
            </a:sp3d>
          </a:bodyPr>
          <a:lstStyle>
            <a:lvl1pPr>
              <a:defRPr lang="en-ZA" sz="7000" b="1" spc="-600" dirty="0">
                <a:gradFill>
                  <a:gsLst>
                    <a:gs pos="0">
                      <a:schemeClr val="accent3">
                        <a:lumMod val="10000"/>
                        <a:lumOff val="90000"/>
                      </a:schemeClr>
                    </a:gs>
                    <a:gs pos="48000">
                      <a:srgbClr val="6FC0EF"/>
                    </a:gs>
                    <a:gs pos="48000">
                      <a:schemeClr val="accent3">
                        <a:lumMod val="50000"/>
                        <a:lumOff val="50000"/>
                      </a:schemeClr>
                    </a:gs>
                    <a:gs pos="98230">
                      <a:schemeClr val="bg1"/>
                    </a:gs>
                    <a:gs pos="79000">
                      <a:schemeClr val="bg1"/>
                    </a:gs>
                  </a:gsLst>
                  <a:lin ang="5400000" scaled="1"/>
                </a:gradFill>
                <a:effectLst>
                  <a:glow rad="152400">
                    <a:schemeClr val="accent2">
                      <a:alpha val="40000"/>
                    </a:schemeClr>
                  </a:glow>
                  <a:outerShdw blurRad="25400" dist="25400" dir="2400000" algn="tl" rotWithShape="0">
                    <a:schemeClr val="accent2"/>
                  </a:outerShdw>
                </a:effectLst>
                <a:latin typeface="+mj-lt"/>
                <a:ea typeface="Tahoma" panose="020B0604030504040204" pitchFamily="34" charset="0"/>
                <a:cs typeface="Arial" panose="020B0604020202020204" pitchFamily="34" charset="0"/>
              </a:defRPr>
            </a:lvl1pPr>
          </a:lstStyle>
          <a:p>
            <a:pPr marL="0" lvl="0">
              <a:lnSpc>
                <a:spcPts val="9000"/>
              </a:lnSpc>
            </a:pPr>
            <a:r>
              <a:rPr lang="en-US" noProof="0"/>
              <a:t>EDIT  YOUR RETRO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035922" y="5154839"/>
            <a:ext cx="4736077" cy="787411"/>
          </a:xfrm>
          <a:solidFill>
            <a:schemeClr val="tx1"/>
          </a:solidFill>
        </p:spPr>
        <p:txBody>
          <a:bodyPr vert="horz" lIns="180000" tIns="72000" rIns="180000" bIns="72000" rtlCol="0" anchor="ctr">
            <a:noAutofit/>
          </a:bodyPr>
          <a:lstStyle>
            <a:lvl1pPr marL="0" indent="0" algn="ctr">
              <a:buNone/>
              <a:defRPr lang="en-ZA" sz="1800" dirty="0">
                <a:solidFill>
                  <a:schemeClr val="bg1"/>
                </a:solidFill>
                <a:latin typeface="+mn-lt"/>
                <a:cs typeface="Courier New" panose="02070309020205020404" pitchFamily="49" charset="0"/>
              </a:defRPr>
            </a:lvl1pPr>
          </a:lstStyle>
          <a:p>
            <a:pPr marL="266700" lvl="0" indent="-266700" algn="ctr"/>
            <a:r>
              <a:rPr lang="en-US" noProof="0"/>
              <a:t>Click to edit Master subtitle style</a:t>
            </a:r>
          </a:p>
        </p:txBody>
      </p:sp>
      <p:sp>
        <p:nvSpPr>
          <p:cNvPr id="43" name="Isosceles Triangle 42">
            <a:extLst>
              <a:ext uri="{FF2B5EF4-FFF2-40B4-BE49-F238E27FC236}">
                <a16:creationId xmlns:a16="http://schemas.microsoft.com/office/drawing/2014/main" id="{A3FE7ACA-32BB-4E3D-B271-8F185C3CD0EE}"/>
              </a:ext>
            </a:extLst>
          </p:cNvPr>
          <p:cNvSpPr/>
          <p:nvPr userDrawn="1"/>
        </p:nvSpPr>
        <p:spPr>
          <a:xfrm rot="17100000">
            <a:off x="8226706" y="708102"/>
            <a:ext cx="1689239" cy="1147676"/>
          </a:xfrm>
          <a:prstGeom prst="triangle">
            <a:avLst/>
          </a:prstGeom>
          <a:gradFill>
            <a:gsLst>
              <a:gs pos="0">
                <a:schemeClr val="accent2"/>
              </a:gs>
              <a:gs pos="100000">
                <a:schemeClr val="accent4"/>
              </a:gs>
            </a:gsLst>
            <a:lin ang="5400000" scaled="1"/>
          </a:gradFill>
          <a:ln>
            <a:no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4" name="Isosceles Triangle 43">
            <a:extLst>
              <a:ext uri="{FF2B5EF4-FFF2-40B4-BE49-F238E27FC236}">
                <a16:creationId xmlns:a16="http://schemas.microsoft.com/office/drawing/2014/main" id="{22823DFC-317B-4932-ABC6-21D5B262D756}"/>
              </a:ext>
            </a:extLst>
          </p:cNvPr>
          <p:cNvSpPr/>
          <p:nvPr userDrawn="1"/>
        </p:nvSpPr>
        <p:spPr>
          <a:xfrm>
            <a:off x="8492289" y="1144167"/>
            <a:ext cx="545742" cy="370779"/>
          </a:xfrm>
          <a:prstGeom prst="triangl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3" name="Text Placeholder 7">
            <a:extLst>
              <a:ext uri="{FF2B5EF4-FFF2-40B4-BE49-F238E27FC236}">
                <a16:creationId xmlns:a16="http://schemas.microsoft.com/office/drawing/2014/main" id="{EE282D98-25F1-41A2-8741-5498A0B37E58}"/>
              </a:ext>
            </a:extLst>
          </p:cNvPr>
          <p:cNvSpPr>
            <a:spLocks noGrp="1"/>
          </p:cNvSpPr>
          <p:nvPr>
            <p:ph type="body" sz="quarter" idx="12" hasCustomPrompt="1"/>
          </p:nvPr>
        </p:nvSpPr>
        <p:spPr>
          <a:xfrm>
            <a:off x="673100" y="677863"/>
            <a:ext cx="5027613" cy="5027612"/>
          </a:xfrm>
        </p:spPr>
        <p:txBody>
          <a:bodyPr anchor="b"/>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2" name="Isosceles Triangle 41">
            <a:extLst>
              <a:ext uri="{FF2B5EF4-FFF2-40B4-BE49-F238E27FC236}">
                <a16:creationId xmlns:a16="http://schemas.microsoft.com/office/drawing/2014/main" id="{F4E64290-5ADA-4894-8496-DE46331C2910}"/>
              </a:ext>
            </a:extLst>
          </p:cNvPr>
          <p:cNvSpPr/>
          <p:nvPr userDrawn="1"/>
        </p:nvSpPr>
        <p:spPr>
          <a:xfrm rot="10800000">
            <a:off x="9083730" y="1158583"/>
            <a:ext cx="740512" cy="503107"/>
          </a:xfrm>
          <a:prstGeom prst="triangle">
            <a:avLst/>
          </a:prstGeom>
          <a:gradFill>
            <a:gsLst>
              <a:gs pos="0">
                <a:schemeClr val="accent2"/>
              </a:gs>
              <a:gs pos="100000">
                <a:schemeClr val="accent3"/>
              </a:gs>
            </a:gsLst>
            <a:lin ang="5400000" scaled="1"/>
          </a:gradFill>
          <a:ln>
            <a:no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6" name="Pentagon 55" descr="Decorative Pentagon">
            <a:extLst>
              <a:ext uri="{FF2B5EF4-FFF2-40B4-BE49-F238E27FC236}">
                <a16:creationId xmlns:a16="http://schemas.microsoft.com/office/drawing/2014/main" id="{D15BB2C0-BD5B-4059-B6DD-D4F308F67614}"/>
              </a:ext>
            </a:extLst>
          </p:cNvPr>
          <p:cNvSpPr/>
          <p:nvPr userDrawn="1"/>
        </p:nvSpPr>
        <p:spPr>
          <a:xfrm rot="9580640">
            <a:off x="6481222" y="2964189"/>
            <a:ext cx="757111" cy="721058"/>
          </a:xfrm>
          <a:prstGeom prst="pentagon">
            <a:avLst/>
          </a:prstGeom>
          <a:solidFill>
            <a:srgbClr val="9F759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7" name="Pentagon 56" descr="Decorative Pentagon">
            <a:extLst>
              <a:ext uri="{FF2B5EF4-FFF2-40B4-BE49-F238E27FC236}">
                <a16:creationId xmlns:a16="http://schemas.microsoft.com/office/drawing/2014/main" id="{5952E374-4F31-499D-AE65-70BE93A687B1}"/>
              </a:ext>
            </a:extLst>
          </p:cNvPr>
          <p:cNvSpPr/>
          <p:nvPr userDrawn="1"/>
        </p:nvSpPr>
        <p:spPr>
          <a:xfrm rot="2023435">
            <a:off x="6293127" y="2835173"/>
            <a:ext cx="406272" cy="386926"/>
          </a:xfrm>
          <a:prstGeom prst="pentagon">
            <a:avLst/>
          </a:prstGeom>
          <a:solidFill>
            <a:srgbClr val="9F759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entagon 57" descr="Decorative Pentagon">
            <a:extLst>
              <a:ext uri="{FF2B5EF4-FFF2-40B4-BE49-F238E27FC236}">
                <a16:creationId xmlns:a16="http://schemas.microsoft.com/office/drawing/2014/main" id="{0AD25D5C-1169-4033-9219-1AF667F17F0B}"/>
              </a:ext>
            </a:extLst>
          </p:cNvPr>
          <p:cNvSpPr/>
          <p:nvPr userDrawn="1"/>
        </p:nvSpPr>
        <p:spPr>
          <a:xfrm rot="5080640">
            <a:off x="4738201" y="1787439"/>
            <a:ext cx="688283" cy="655507"/>
          </a:xfrm>
          <a:prstGeom prst="pentagon">
            <a:avLst/>
          </a:prstGeom>
          <a:solidFill>
            <a:srgbClr val="FF928F">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343781789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Freeform: Shape 45">
            <a:extLst>
              <a:ext uri="{FF2B5EF4-FFF2-40B4-BE49-F238E27FC236}">
                <a16:creationId xmlns:a16="http://schemas.microsoft.com/office/drawing/2014/main" id="{0A91D902-B83C-4440-B743-224DF1A5EFE4}"/>
              </a:ext>
            </a:extLst>
          </p:cNvPr>
          <p:cNvSpPr/>
          <p:nvPr userDrawn="1"/>
        </p:nvSpPr>
        <p:spPr>
          <a:xfrm>
            <a:off x="0" y="1"/>
            <a:ext cx="12192000" cy="6857999"/>
          </a:xfrm>
          <a:custGeom>
            <a:avLst/>
            <a:gdLst>
              <a:gd name="connsiteX0" fmla="*/ 108001 w 12192000"/>
              <a:gd name="connsiteY0" fmla="*/ 108000 h 6857999"/>
              <a:gd name="connsiteX1" fmla="*/ 108001 w 12192000"/>
              <a:gd name="connsiteY1" fmla="*/ 6749999 h 6857999"/>
              <a:gd name="connsiteX2" fmla="*/ 12084000 w 12192000"/>
              <a:gd name="connsiteY2" fmla="*/ 6749999 h 6857999"/>
              <a:gd name="connsiteX3" fmla="*/ 12084000 w 12192000"/>
              <a:gd name="connsiteY3" fmla="*/ 108000 h 6857999"/>
              <a:gd name="connsiteX4" fmla="*/ 0 w 12192000"/>
              <a:gd name="connsiteY4" fmla="*/ 0 h 6857999"/>
              <a:gd name="connsiteX5" fmla="*/ 1 w 12192000"/>
              <a:gd name="connsiteY5" fmla="*/ 0 h 6857999"/>
              <a:gd name="connsiteX6" fmla="*/ 12192000 w 12192000"/>
              <a:gd name="connsiteY6" fmla="*/ 0 h 6857999"/>
              <a:gd name="connsiteX7" fmla="*/ 12192000 w 12192000"/>
              <a:gd name="connsiteY7" fmla="*/ 6857999 h 6857999"/>
              <a:gd name="connsiteX8" fmla="*/ 1 w 12192000"/>
              <a:gd name="connsiteY8" fmla="*/ 6857999 h 6857999"/>
              <a:gd name="connsiteX9" fmla="*/ 0 w 12192000"/>
              <a:gd name="connsiteY9"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7999">
                <a:moveTo>
                  <a:pt x="108001" y="108000"/>
                </a:moveTo>
                <a:lnTo>
                  <a:pt x="108001" y="6749999"/>
                </a:lnTo>
                <a:lnTo>
                  <a:pt x="12084000" y="6749999"/>
                </a:lnTo>
                <a:lnTo>
                  <a:pt x="12084000" y="108000"/>
                </a:lnTo>
                <a:close/>
                <a:moveTo>
                  <a:pt x="0" y="0"/>
                </a:moveTo>
                <a:lnTo>
                  <a:pt x="1" y="0"/>
                </a:lnTo>
                <a:lnTo>
                  <a:pt x="12192000" y="0"/>
                </a:lnTo>
                <a:lnTo>
                  <a:pt x="12192000" y="6857999"/>
                </a:lnTo>
                <a:lnTo>
                  <a:pt x="1" y="6857999"/>
                </a:lnTo>
                <a:lnTo>
                  <a:pt x="0" y="6857999"/>
                </a:lnTo>
                <a:close/>
              </a:path>
            </a:pathLst>
          </a:custGeom>
          <a:gradFill>
            <a:gsLst>
              <a:gs pos="0">
                <a:schemeClr val="accent2">
                  <a:lumMod val="75000"/>
                </a:schemeClr>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16" name="Group 15">
            <a:extLst>
              <a:ext uri="{FF2B5EF4-FFF2-40B4-BE49-F238E27FC236}">
                <a16:creationId xmlns:a16="http://schemas.microsoft.com/office/drawing/2014/main" id="{FCBD139D-0699-4BC5-B75A-A53F7BE6D9A6}"/>
              </a:ext>
            </a:extLst>
          </p:cNvPr>
          <p:cNvGrpSpPr/>
          <p:nvPr/>
        </p:nvGrpSpPr>
        <p:grpSpPr>
          <a:xfrm rot="4830719">
            <a:off x="3592918" y="724568"/>
            <a:ext cx="4776768" cy="4776768"/>
            <a:chOff x="2514599" y="1566862"/>
            <a:chExt cx="3810001" cy="3810001"/>
          </a:xfrm>
          <a:effectLst/>
          <a:scene3d>
            <a:camera prst="perspectiveHeroicExtremeLeftFacing"/>
            <a:lightRig rig="threePt" dir="t"/>
          </a:scene3d>
        </p:grpSpPr>
        <p:cxnSp>
          <p:nvCxnSpPr>
            <p:cNvPr id="20" name="Straight Connector 19">
              <a:extLst>
                <a:ext uri="{FF2B5EF4-FFF2-40B4-BE49-F238E27FC236}">
                  <a16:creationId xmlns:a16="http://schemas.microsoft.com/office/drawing/2014/main" id="{75EAAF49-5654-4DCE-84C0-E8336BC12BD4}"/>
                </a:ext>
              </a:extLst>
            </p:cNvPr>
            <p:cNvCxnSpPr/>
            <p:nvPr/>
          </p:nvCxnSpPr>
          <p:spPr>
            <a:xfrm>
              <a:off x="2514600" y="1566862"/>
              <a:ext cx="0" cy="3809998"/>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9401B41-6E13-4546-8AAC-2728F89FAF76}"/>
                </a:ext>
              </a:extLst>
            </p:cNvPr>
            <p:cNvCxnSpPr/>
            <p:nvPr/>
          </p:nvCxnSpPr>
          <p:spPr>
            <a:xfrm>
              <a:off x="2895600" y="1566862"/>
              <a:ext cx="0" cy="3809998"/>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7A76080-8F75-4B32-9114-880C87646FE2}"/>
                </a:ext>
              </a:extLst>
            </p:cNvPr>
            <p:cNvCxnSpPr/>
            <p:nvPr/>
          </p:nvCxnSpPr>
          <p:spPr>
            <a:xfrm>
              <a:off x="3276600" y="1566862"/>
              <a:ext cx="0" cy="3809998"/>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E2A1F8C-0406-4CB3-9869-26BA7E734D0F}"/>
                </a:ext>
              </a:extLst>
            </p:cNvPr>
            <p:cNvCxnSpPr/>
            <p:nvPr/>
          </p:nvCxnSpPr>
          <p:spPr>
            <a:xfrm>
              <a:off x="3657600" y="1566862"/>
              <a:ext cx="0" cy="3809998"/>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C78EEFE-6C2B-4D69-B0E3-B2BF76325172}"/>
                </a:ext>
              </a:extLst>
            </p:cNvPr>
            <p:cNvCxnSpPr/>
            <p:nvPr/>
          </p:nvCxnSpPr>
          <p:spPr>
            <a:xfrm>
              <a:off x="4038600" y="1566862"/>
              <a:ext cx="0" cy="3809998"/>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3325AD3-62C5-4A8B-872A-F165A03A1635}"/>
                </a:ext>
              </a:extLst>
            </p:cNvPr>
            <p:cNvCxnSpPr/>
            <p:nvPr/>
          </p:nvCxnSpPr>
          <p:spPr>
            <a:xfrm>
              <a:off x="4419600" y="1566862"/>
              <a:ext cx="0" cy="3809998"/>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493D3B8-5A11-4C86-B38B-627413AAB973}"/>
                </a:ext>
              </a:extLst>
            </p:cNvPr>
            <p:cNvCxnSpPr/>
            <p:nvPr/>
          </p:nvCxnSpPr>
          <p:spPr>
            <a:xfrm>
              <a:off x="4800600" y="1566862"/>
              <a:ext cx="0" cy="3809998"/>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1801A13-B692-41ED-AFEC-E95D85AE8016}"/>
                </a:ext>
              </a:extLst>
            </p:cNvPr>
            <p:cNvCxnSpPr/>
            <p:nvPr/>
          </p:nvCxnSpPr>
          <p:spPr>
            <a:xfrm>
              <a:off x="5181600" y="1566862"/>
              <a:ext cx="0" cy="3809998"/>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8895529-45F9-4DF2-926F-48ACB4710FB8}"/>
                </a:ext>
              </a:extLst>
            </p:cNvPr>
            <p:cNvCxnSpPr/>
            <p:nvPr/>
          </p:nvCxnSpPr>
          <p:spPr>
            <a:xfrm>
              <a:off x="5562600" y="1566862"/>
              <a:ext cx="0" cy="3809998"/>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97502D6-D65B-4CA1-90E3-765715D26AF6}"/>
                </a:ext>
              </a:extLst>
            </p:cNvPr>
            <p:cNvCxnSpPr/>
            <p:nvPr/>
          </p:nvCxnSpPr>
          <p:spPr>
            <a:xfrm>
              <a:off x="5943600" y="1566862"/>
              <a:ext cx="0" cy="3809998"/>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2FCDB9-11E7-4962-A63D-DBBBE2AFE5FB}"/>
                </a:ext>
              </a:extLst>
            </p:cNvPr>
            <p:cNvCxnSpPr/>
            <p:nvPr/>
          </p:nvCxnSpPr>
          <p:spPr>
            <a:xfrm>
              <a:off x="6324600" y="1566862"/>
              <a:ext cx="0" cy="3809998"/>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A5E4EA5-3CAD-4CBC-BDAA-2218A53D6A09}"/>
                </a:ext>
              </a:extLst>
            </p:cNvPr>
            <p:cNvCxnSpPr/>
            <p:nvPr/>
          </p:nvCxnSpPr>
          <p:spPr>
            <a:xfrm rot="5400000">
              <a:off x="4419598" y="-338136"/>
              <a:ext cx="0" cy="3809997"/>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B6971A7-8CB7-4298-84D5-AFC5ACB3E97C}"/>
                </a:ext>
              </a:extLst>
            </p:cNvPr>
            <p:cNvCxnSpPr/>
            <p:nvPr/>
          </p:nvCxnSpPr>
          <p:spPr>
            <a:xfrm rot="5400000">
              <a:off x="4419598" y="42864"/>
              <a:ext cx="0" cy="3809997"/>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3D783FA-8529-4E60-926E-CD074AF08F80}"/>
                </a:ext>
              </a:extLst>
            </p:cNvPr>
            <p:cNvCxnSpPr/>
            <p:nvPr/>
          </p:nvCxnSpPr>
          <p:spPr>
            <a:xfrm rot="5400000">
              <a:off x="4419598" y="423864"/>
              <a:ext cx="0" cy="3809997"/>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EEAF4AE-F667-4B32-BA58-C301ED6E8E15}"/>
                </a:ext>
              </a:extLst>
            </p:cNvPr>
            <p:cNvCxnSpPr/>
            <p:nvPr/>
          </p:nvCxnSpPr>
          <p:spPr>
            <a:xfrm rot="5400000">
              <a:off x="4419598" y="804864"/>
              <a:ext cx="0" cy="3809997"/>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B2D9C25-6081-4F9D-B4AC-59725F0DD9B3}"/>
                </a:ext>
              </a:extLst>
            </p:cNvPr>
            <p:cNvCxnSpPr/>
            <p:nvPr/>
          </p:nvCxnSpPr>
          <p:spPr>
            <a:xfrm rot="5400000">
              <a:off x="4419598" y="1185864"/>
              <a:ext cx="0" cy="3809997"/>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BF68F2-24DA-4128-9232-1F53DB96F072}"/>
                </a:ext>
              </a:extLst>
            </p:cNvPr>
            <p:cNvCxnSpPr/>
            <p:nvPr/>
          </p:nvCxnSpPr>
          <p:spPr>
            <a:xfrm rot="5400000">
              <a:off x="4419598" y="1566864"/>
              <a:ext cx="0" cy="3809997"/>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ECFB08D-85AF-471B-AD33-A0BBF6F266AC}"/>
                </a:ext>
              </a:extLst>
            </p:cNvPr>
            <p:cNvCxnSpPr/>
            <p:nvPr/>
          </p:nvCxnSpPr>
          <p:spPr>
            <a:xfrm rot="5400000">
              <a:off x="4419598" y="1947864"/>
              <a:ext cx="0" cy="3809997"/>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44B948A-1F29-4324-953B-E0D09728B752}"/>
                </a:ext>
              </a:extLst>
            </p:cNvPr>
            <p:cNvCxnSpPr/>
            <p:nvPr/>
          </p:nvCxnSpPr>
          <p:spPr>
            <a:xfrm rot="5400000">
              <a:off x="4419598" y="2328864"/>
              <a:ext cx="0" cy="3809997"/>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92E399E-43AF-4109-9D48-54C8E19777B3}"/>
                </a:ext>
              </a:extLst>
            </p:cNvPr>
            <p:cNvCxnSpPr/>
            <p:nvPr/>
          </p:nvCxnSpPr>
          <p:spPr>
            <a:xfrm rot="5400000">
              <a:off x="4419598" y="2709864"/>
              <a:ext cx="0" cy="3809997"/>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B01A614-15A0-4C2E-AB23-5989288BDFA9}"/>
                </a:ext>
              </a:extLst>
            </p:cNvPr>
            <p:cNvCxnSpPr/>
            <p:nvPr/>
          </p:nvCxnSpPr>
          <p:spPr>
            <a:xfrm rot="5400000">
              <a:off x="4419598" y="3090864"/>
              <a:ext cx="0" cy="3809997"/>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7CA8B13-21A9-4FD3-9002-18139B20E060}"/>
                </a:ext>
              </a:extLst>
            </p:cNvPr>
            <p:cNvCxnSpPr/>
            <p:nvPr/>
          </p:nvCxnSpPr>
          <p:spPr>
            <a:xfrm rot="5400000">
              <a:off x="4419598" y="3471864"/>
              <a:ext cx="0" cy="3809997"/>
            </a:xfrm>
            <a:prstGeom prst="line">
              <a:avLst/>
            </a:prstGeom>
            <a:ln w="12700">
              <a:gradFill>
                <a:gsLst>
                  <a:gs pos="0">
                    <a:schemeClr val="accent4">
                      <a:lumMod val="25000"/>
                    </a:schemeClr>
                  </a:gs>
                  <a:gs pos="100000">
                    <a:schemeClr val="accent2">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627226" y="2930402"/>
            <a:ext cx="4680000" cy="997196"/>
          </a:xfrm>
          <a:noFill/>
        </p:spPr>
        <p:txBody>
          <a:bodyPr wrap="square" rtlCol="0">
            <a:spAutoFit/>
            <a:scene3d>
              <a:camera prst="perspectiveContrastingLeftFacing" fov="6300000">
                <a:rot lat="20400000" lon="1200000" rev="0"/>
              </a:camera>
              <a:lightRig rig="chilly" dir="t"/>
            </a:scene3d>
            <a:sp3d extrusionH="196850" contourW="25400" prstMaterial="dkEdge">
              <a:bevelT w="44450" h="38100" prst="coolSlant"/>
              <a:bevelB w="82550" h="38100" prst="coolSlant"/>
              <a:contourClr>
                <a:schemeClr val="accent1">
                  <a:lumMod val="20000"/>
                  <a:lumOff val="80000"/>
                </a:schemeClr>
              </a:contourClr>
            </a:sp3d>
          </a:bodyPr>
          <a:lstStyle>
            <a:lvl1pPr>
              <a:defRPr lang="en-ZA" sz="7200" b="1" spc="-600" dirty="0">
                <a:gradFill>
                  <a:gsLst>
                    <a:gs pos="29000">
                      <a:srgbClr val="F2D3D0"/>
                    </a:gs>
                    <a:gs pos="55000">
                      <a:srgbClr val="A9E0ED"/>
                    </a:gs>
                    <a:gs pos="55000">
                      <a:schemeClr val="accent1">
                        <a:lumMod val="60000"/>
                        <a:lumOff val="40000"/>
                      </a:schemeClr>
                    </a:gs>
                    <a:gs pos="76000">
                      <a:schemeClr val="bg1"/>
                    </a:gs>
                  </a:gsLst>
                  <a:lin ang="5400000" scaled="1"/>
                </a:gradFill>
                <a:effectLst>
                  <a:glow rad="152400">
                    <a:schemeClr val="accent2">
                      <a:alpha val="40000"/>
                    </a:schemeClr>
                  </a:glow>
                  <a:outerShdw blurRad="25400" dist="25400" dir="2400000" algn="tl" rotWithShape="0">
                    <a:schemeClr val="accent4"/>
                  </a:outerShdw>
                </a:effectLst>
                <a:latin typeface="+mj-lt"/>
                <a:ea typeface="Tahoma" panose="020B0604030504040204" pitchFamily="34" charset="0"/>
                <a:cs typeface="Arial" panose="020B0604020202020204" pitchFamily="34" charset="0"/>
              </a:defRPr>
            </a:lvl1pPr>
          </a:lstStyle>
          <a:p>
            <a:pPr marL="0" lvl="0"/>
            <a:r>
              <a:rPr lang="en-US" noProof="0"/>
              <a:t>THANK YOU</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4344386" y="5005721"/>
            <a:ext cx="3245680" cy="252000"/>
          </a:xfrm>
          <a:solidFill>
            <a:schemeClr val="tx1"/>
          </a:solidFill>
        </p:spPr>
        <p:txBody>
          <a:bodyPr anchor="ctr"/>
          <a:lstStyle>
            <a:lvl1pPr marL="0" indent="0" algn="ctr">
              <a:buFont typeface="Arial" panose="020B0604020202020204" pitchFamily="34" charset="0"/>
              <a:buNone/>
              <a:defRPr sz="1200">
                <a:solidFill>
                  <a:schemeClr val="bg1"/>
                </a:solidFill>
                <a:latin typeface="+mn-lt"/>
                <a:cs typeface="Courier New" panose="020703090202050204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42" name="Isosceles Triangle 41">
            <a:extLst>
              <a:ext uri="{FF2B5EF4-FFF2-40B4-BE49-F238E27FC236}">
                <a16:creationId xmlns:a16="http://schemas.microsoft.com/office/drawing/2014/main" id="{F4E64290-5ADA-4894-8496-DE46331C2910}"/>
              </a:ext>
            </a:extLst>
          </p:cNvPr>
          <p:cNvSpPr/>
          <p:nvPr userDrawn="1"/>
        </p:nvSpPr>
        <p:spPr>
          <a:xfrm rot="10800000">
            <a:off x="5596970" y="680116"/>
            <a:ext cx="740512" cy="503107"/>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3" name="Isosceles Triangle 42">
            <a:extLst>
              <a:ext uri="{FF2B5EF4-FFF2-40B4-BE49-F238E27FC236}">
                <a16:creationId xmlns:a16="http://schemas.microsoft.com/office/drawing/2014/main" id="{A3FE7ACA-32BB-4E3D-B271-8F185C3CD0EE}"/>
              </a:ext>
            </a:extLst>
          </p:cNvPr>
          <p:cNvSpPr/>
          <p:nvPr userDrawn="1"/>
        </p:nvSpPr>
        <p:spPr>
          <a:xfrm rot="10800000">
            <a:off x="5122607" y="1540171"/>
            <a:ext cx="1689239" cy="1147676"/>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4" name="Isosceles Triangle 43">
            <a:extLst>
              <a:ext uri="{FF2B5EF4-FFF2-40B4-BE49-F238E27FC236}">
                <a16:creationId xmlns:a16="http://schemas.microsoft.com/office/drawing/2014/main" id="{22823DFC-317B-4932-ABC6-21D5B262D756}"/>
              </a:ext>
            </a:extLst>
          </p:cNvPr>
          <p:cNvSpPr/>
          <p:nvPr userDrawn="1"/>
        </p:nvSpPr>
        <p:spPr>
          <a:xfrm>
            <a:off x="5694355" y="4263551"/>
            <a:ext cx="545742" cy="370779"/>
          </a:xfrm>
          <a:prstGeom prst="triangle">
            <a:avLst/>
          </a:prstGeom>
          <a:gradFill>
            <a:gsLst>
              <a:gs pos="0">
                <a:schemeClr val="accent3"/>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7" name="Text Placeholder 6">
            <a:extLst>
              <a:ext uri="{FF2B5EF4-FFF2-40B4-BE49-F238E27FC236}">
                <a16:creationId xmlns:a16="http://schemas.microsoft.com/office/drawing/2014/main" id="{D8184D0A-B8E9-4D23-BA6B-957E71F90950}"/>
              </a:ext>
            </a:extLst>
          </p:cNvPr>
          <p:cNvSpPr>
            <a:spLocks noGrp="1"/>
          </p:cNvSpPr>
          <p:nvPr>
            <p:ph type="body" sz="quarter" idx="10" hasCustomPrompt="1"/>
          </p:nvPr>
        </p:nvSpPr>
        <p:spPr>
          <a:xfrm>
            <a:off x="4344386" y="5317750"/>
            <a:ext cx="3245680" cy="252000"/>
          </a:xfrm>
          <a:solidFill>
            <a:schemeClr val="tx1"/>
          </a:solidFill>
        </p:spPr>
        <p:txBody>
          <a:bodyPr anchor="ctr"/>
          <a:lstStyle>
            <a:lvl1pPr marL="0" indent="0" algn="ctr">
              <a:buFont typeface="Arial" panose="020B0604020202020204" pitchFamily="34" charset="0"/>
              <a:buNone/>
              <a:defRPr sz="1200">
                <a:solidFill>
                  <a:schemeClr val="bg1"/>
                </a:solidFill>
                <a:latin typeface="+mn-lt"/>
                <a:cs typeface="Courier New" panose="02070309020205020404" pitchFamily="49" charset="0"/>
              </a:defRPr>
            </a:lvl1pPr>
          </a:lstStyle>
          <a:p>
            <a:pPr lvl="0"/>
            <a:r>
              <a:rPr lang="en-US" noProof="0"/>
              <a:t>Contact Number</a:t>
            </a:r>
          </a:p>
        </p:txBody>
      </p:sp>
      <p:sp>
        <p:nvSpPr>
          <p:cNvPr id="9" name="Text Placeholder 8">
            <a:extLst>
              <a:ext uri="{FF2B5EF4-FFF2-40B4-BE49-F238E27FC236}">
                <a16:creationId xmlns:a16="http://schemas.microsoft.com/office/drawing/2014/main" id="{A4C8AFF2-1AE8-44BD-952B-E0C3C2B35D4E}"/>
              </a:ext>
            </a:extLst>
          </p:cNvPr>
          <p:cNvSpPr>
            <a:spLocks noGrp="1"/>
          </p:cNvSpPr>
          <p:nvPr>
            <p:ph type="body" sz="quarter" idx="11" hasCustomPrompt="1"/>
          </p:nvPr>
        </p:nvSpPr>
        <p:spPr>
          <a:xfrm>
            <a:off x="4344386" y="5629780"/>
            <a:ext cx="3245680" cy="252000"/>
          </a:xfrm>
          <a:solidFill>
            <a:schemeClr val="tx1"/>
          </a:solidFill>
        </p:spPr>
        <p:txBody>
          <a:bodyPr anchor="ctr"/>
          <a:lstStyle>
            <a:lvl1pPr marL="0" indent="0" algn="ctr">
              <a:buNone/>
              <a:defRPr sz="1200">
                <a:solidFill>
                  <a:schemeClr val="bg1"/>
                </a:solidFill>
                <a:latin typeface="+mn-lt"/>
                <a:cs typeface="Courier New" panose="02070309020205020404" pitchFamily="49" charset="0"/>
              </a:defRPr>
            </a:lvl1pPr>
          </a:lstStyle>
          <a:p>
            <a:pPr lvl="0"/>
            <a:r>
              <a:rPr lang="en-US" noProof="0"/>
              <a:t>Email or Social Media Handle</a:t>
            </a:r>
          </a:p>
        </p:txBody>
      </p:sp>
      <p:sp>
        <p:nvSpPr>
          <p:cNvPr id="45" name="Text Placeholder 8">
            <a:extLst>
              <a:ext uri="{FF2B5EF4-FFF2-40B4-BE49-F238E27FC236}">
                <a16:creationId xmlns:a16="http://schemas.microsoft.com/office/drawing/2014/main" id="{0367CEFF-5D91-4268-97B2-B70C861674EA}"/>
              </a:ext>
            </a:extLst>
          </p:cNvPr>
          <p:cNvSpPr>
            <a:spLocks noGrp="1"/>
          </p:cNvSpPr>
          <p:nvPr>
            <p:ph type="body" sz="quarter" idx="12" hasCustomPrompt="1"/>
          </p:nvPr>
        </p:nvSpPr>
        <p:spPr>
          <a:xfrm>
            <a:off x="4344386" y="5940992"/>
            <a:ext cx="3245680" cy="252000"/>
          </a:xfrm>
          <a:solidFill>
            <a:schemeClr val="tx1"/>
          </a:solidFill>
        </p:spPr>
        <p:txBody>
          <a:bodyPr anchor="ctr"/>
          <a:lstStyle>
            <a:lvl1pPr marL="0" indent="0" algn="ctr">
              <a:buNone/>
              <a:defRPr sz="1200">
                <a:solidFill>
                  <a:schemeClr val="bg1"/>
                </a:solidFill>
                <a:latin typeface="+mn-lt"/>
                <a:cs typeface="Courier New" panose="02070309020205020404" pitchFamily="49" charset="0"/>
              </a:defRPr>
            </a:lvl1pPr>
          </a:lstStyle>
          <a:p>
            <a:pPr lvl="0"/>
            <a:r>
              <a:rPr lang="en-US" noProof="0"/>
              <a:t>Website</a:t>
            </a:r>
          </a:p>
        </p:txBody>
      </p:sp>
    </p:spTree>
    <p:extLst>
      <p:ext uri="{BB962C8B-B14F-4D97-AF65-F5344CB8AC3E}">
        <p14:creationId xmlns:p14="http://schemas.microsoft.com/office/powerpoint/2010/main" val="2852380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a:p>
        </p:txBody>
      </p:sp>
      <p:sp>
        <p:nvSpPr>
          <p:cNvPr id="5" name="Text Placeholder 8">
            <a:extLst>
              <a:ext uri="{FF2B5EF4-FFF2-40B4-BE49-F238E27FC236}">
                <a16:creationId xmlns:a16="http://schemas.microsoft.com/office/drawing/2014/main" id="{31898370-0247-41A8-AF7A-6DD67D2AEDB1}"/>
              </a:ext>
            </a:extLst>
          </p:cNvPr>
          <p:cNvSpPr>
            <a:spLocks noGrp="1"/>
          </p:cNvSpPr>
          <p:nvPr>
            <p:ph type="body" sz="quarter" idx="17" hasCustomPrompt="1"/>
          </p:nvPr>
        </p:nvSpPr>
        <p:spPr>
          <a:xfrm>
            <a:off x="4318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1</a:t>
            </a:r>
          </a:p>
        </p:txBody>
      </p:sp>
      <p:sp>
        <p:nvSpPr>
          <p:cNvPr id="8" name="Text Placeholder 10">
            <a:extLst>
              <a:ext uri="{FF2B5EF4-FFF2-40B4-BE49-F238E27FC236}">
                <a16:creationId xmlns:a16="http://schemas.microsoft.com/office/drawing/2014/main" id="{697E4DC3-72E4-4678-9EB9-18EF75AE1A59}"/>
              </a:ext>
            </a:extLst>
          </p:cNvPr>
          <p:cNvSpPr>
            <a:spLocks noGrp="1"/>
          </p:cNvSpPr>
          <p:nvPr>
            <p:ph type="body" sz="quarter" idx="18" hasCustomPrompt="1"/>
          </p:nvPr>
        </p:nvSpPr>
        <p:spPr>
          <a:xfrm>
            <a:off x="4318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27718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2</a:t>
            </a:r>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27718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51119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3</a:t>
            </a:r>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51119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4519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4</a:t>
            </a:r>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4519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a16="http://schemas.microsoft.com/office/drawing/2014/main" id="{B95692FA-0FC8-4EBA-8C23-6F85A921DB49}"/>
              </a:ext>
            </a:extLst>
          </p:cNvPr>
          <p:cNvSpPr>
            <a:spLocks noGrp="1"/>
          </p:cNvSpPr>
          <p:nvPr>
            <p:ph type="body" sz="quarter" idx="39" hasCustomPrompt="1"/>
          </p:nvPr>
        </p:nvSpPr>
        <p:spPr>
          <a:xfrm>
            <a:off x="97920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5</a:t>
            </a:r>
          </a:p>
        </p:txBody>
      </p:sp>
      <p:sp>
        <p:nvSpPr>
          <p:cNvPr id="16" name="Text Placeholder 10">
            <a:extLst>
              <a:ext uri="{FF2B5EF4-FFF2-40B4-BE49-F238E27FC236}">
                <a16:creationId xmlns:a16="http://schemas.microsoft.com/office/drawing/2014/main" id="{BFA4D6B2-D388-4538-A77C-689D93EDB695}"/>
              </a:ext>
            </a:extLst>
          </p:cNvPr>
          <p:cNvSpPr>
            <a:spLocks noGrp="1"/>
          </p:cNvSpPr>
          <p:nvPr>
            <p:ph type="body" sz="quarter" idx="40" hasCustomPrompt="1"/>
          </p:nvPr>
        </p:nvSpPr>
        <p:spPr>
          <a:xfrm>
            <a:off x="97920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7" name="Picture Placeholder 15">
            <a:extLst>
              <a:ext uri="{FF2B5EF4-FFF2-40B4-BE49-F238E27FC236}">
                <a16:creationId xmlns:a16="http://schemas.microsoft.com/office/drawing/2014/main" id="{9DE1E570-14DE-42F6-9DDD-49752C3ACA3B}"/>
              </a:ext>
            </a:extLst>
          </p:cNvPr>
          <p:cNvSpPr>
            <a:spLocks noGrp="1"/>
          </p:cNvSpPr>
          <p:nvPr>
            <p:ph type="pic" sz="quarter" idx="41"/>
          </p:nvPr>
        </p:nvSpPr>
        <p:spPr>
          <a:xfrm>
            <a:off x="6838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30238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53639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7039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p>
        </p:txBody>
      </p:sp>
      <p:sp>
        <p:nvSpPr>
          <p:cNvPr id="21" name="Picture Placeholder 15">
            <a:extLst>
              <a:ext uri="{FF2B5EF4-FFF2-40B4-BE49-F238E27FC236}">
                <a16:creationId xmlns:a16="http://schemas.microsoft.com/office/drawing/2014/main" id="{5B90C43A-E202-44D5-87CB-BD25DE6EF544}"/>
              </a:ext>
            </a:extLst>
          </p:cNvPr>
          <p:cNvSpPr>
            <a:spLocks noGrp="1"/>
          </p:cNvSpPr>
          <p:nvPr>
            <p:ph type="pic" sz="quarter" idx="45"/>
          </p:nvPr>
        </p:nvSpPr>
        <p:spPr>
          <a:xfrm>
            <a:off x="100440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p>
        </p:txBody>
      </p:sp>
      <p:sp>
        <p:nvSpPr>
          <p:cNvPr id="22" name="Text Placeholder 5">
            <a:extLst>
              <a:ext uri="{FF2B5EF4-FFF2-40B4-BE49-F238E27FC236}">
                <a16:creationId xmlns:a16="http://schemas.microsoft.com/office/drawing/2014/main" id="{AE3E6576-B268-4232-858E-037F3AFA53D0}"/>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23" name="Rectangle 6">
            <a:extLst>
              <a:ext uri="{FF2B5EF4-FFF2-40B4-BE49-F238E27FC236}">
                <a16:creationId xmlns:a16="http://schemas.microsoft.com/office/drawing/2014/main" id="{644FE3AF-A04D-4D49-BDFD-FAF66D921FBF}"/>
              </a:ext>
              <a:ext uri="{C183D7F6-B498-43B3-948B-1728B52AA6E4}">
                <adec:decorative xmlns:adec="http://schemas.microsoft.com/office/drawing/2017/decorative" val="1"/>
              </a:ext>
            </a:extLst>
          </p:cNvPr>
          <p:cNvSpPr/>
          <p:nvPr userDrawn="1"/>
        </p:nvSpPr>
        <p:spPr>
          <a:xfrm>
            <a:off x="752395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Rectangle 6">
            <a:extLst>
              <a:ext uri="{FF2B5EF4-FFF2-40B4-BE49-F238E27FC236}">
                <a16:creationId xmlns:a16="http://schemas.microsoft.com/office/drawing/2014/main" id="{EAC46016-1B95-4163-8EAA-252BE4B86300}"/>
              </a:ext>
              <a:ext uri="{C183D7F6-B498-43B3-948B-1728B52AA6E4}">
                <adec:decorative xmlns:adec="http://schemas.microsoft.com/office/drawing/2017/decorative" val="1"/>
              </a:ext>
            </a:extLst>
          </p:cNvPr>
          <p:cNvSpPr/>
          <p:nvPr userDrawn="1"/>
        </p:nvSpPr>
        <p:spPr>
          <a:xfrm>
            <a:off x="98699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Rectangle 6">
            <a:extLst>
              <a:ext uri="{FF2B5EF4-FFF2-40B4-BE49-F238E27FC236}">
                <a16:creationId xmlns:a16="http://schemas.microsoft.com/office/drawing/2014/main" id="{EC09029D-7190-452C-92D6-6B055D055C5B}"/>
              </a:ext>
              <a:ext uri="{C183D7F6-B498-43B3-948B-1728B52AA6E4}">
                <adec:decorative xmlns:adec="http://schemas.microsoft.com/office/drawing/2017/decorative" val="1"/>
              </a:ext>
            </a:extLst>
          </p:cNvPr>
          <p:cNvSpPr/>
          <p:nvPr userDrawn="1"/>
        </p:nvSpPr>
        <p:spPr>
          <a:xfrm>
            <a:off x="5038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6" name="Rectangle 6">
            <a:extLst>
              <a:ext uri="{FF2B5EF4-FFF2-40B4-BE49-F238E27FC236}">
                <a16:creationId xmlns:a16="http://schemas.microsoft.com/office/drawing/2014/main" id="{78798274-03F6-4FD0-93AB-82A31D0A2649}"/>
              </a:ext>
              <a:ext uri="{C183D7F6-B498-43B3-948B-1728B52AA6E4}">
                <adec:decorative xmlns:adec="http://schemas.microsoft.com/office/drawing/2017/decorative" val="1"/>
              </a:ext>
            </a:extLst>
          </p:cNvPr>
          <p:cNvSpPr/>
          <p:nvPr userDrawn="1"/>
        </p:nvSpPr>
        <p:spPr>
          <a:xfrm>
            <a:off x="284385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7" name="Rectangle 6">
            <a:extLst>
              <a:ext uri="{FF2B5EF4-FFF2-40B4-BE49-F238E27FC236}">
                <a16:creationId xmlns:a16="http://schemas.microsoft.com/office/drawing/2014/main" id="{1E3DDEC1-3507-486F-8CCF-7F1E9EB810E9}"/>
              </a:ext>
              <a:ext uri="{C183D7F6-B498-43B3-948B-1728B52AA6E4}">
                <adec:decorative xmlns:adec="http://schemas.microsoft.com/office/drawing/2017/decorative" val="1"/>
              </a:ext>
            </a:extLst>
          </p:cNvPr>
          <p:cNvSpPr/>
          <p:nvPr userDrawn="1"/>
        </p:nvSpPr>
        <p:spPr>
          <a:xfrm>
            <a:off x="51780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175832222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Pentagon 6" descr="Decorative Pentagon">
            <a:extLst>
              <a:ext uri="{FF2B5EF4-FFF2-40B4-BE49-F238E27FC236}">
                <a16:creationId xmlns:a16="http://schemas.microsoft.com/office/drawing/2014/main" id="{9C883D39-C546-456C-929E-786641BD7381}"/>
              </a:ext>
            </a:extLst>
          </p:cNvPr>
          <p:cNvSpPr/>
          <p:nvPr userDrawn="1"/>
        </p:nvSpPr>
        <p:spPr>
          <a:xfrm rot="20343812">
            <a:off x="4203000" y="4958316"/>
            <a:ext cx="1756955" cy="1673292"/>
          </a:xfrm>
          <a:prstGeom prst="pentagon">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Pentagon 7" descr="Decorative Pentagon">
            <a:extLst>
              <a:ext uri="{FF2B5EF4-FFF2-40B4-BE49-F238E27FC236}">
                <a16:creationId xmlns:a16="http://schemas.microsoft.com/office/drawing/2014/main" id="{BEA967A8-A437-4F5D-B257-FD192612A24C}"/>
              </a:ext>
            </a:extLst>
          </p:cNvPr>
          <p:cNvSpPr/>
          <p:nvPr userDrawn="1"/>
        </p:nvSpPr>
        <p:spPr>
          <a:xfrm rot="9580640">
            <a:off x="5319672" y="4767992"/>
            <a:ext cx="1189880" cy="1133219"/>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 name="Pentagon 8" descr="Decorative Pentagon">
            <a:extLst>
              <a:ext uri="{FF2B5EF4-FFF2-40B4-BE49-F238E27FC236}">
                <a16:creationId xmlns:a16="http://schemas.microsoft.com/office/drawing/2014/main" id="{342ADD6F-D7B3-466A-BC8C-AA5089DC8B49}"/>
              </a:ext>
            </a:extLst>
          </p:cNvPr>
          <p:cNvSpPr/>
          <p:nvPr userDrawn="1"/>
        </p:nvSpPr>
        <p:spPr>
          <a:xfrm rot="14352768">
            <a:off x="10166922" y="839584"/>
            <a:ext cx="757111" cy="721058"/>
          </a:xfrm>
          <a:prstGeom prst="pentagon">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Pentagon 9" descr="Decorative Pentagon">
            <a:extLst>
              <a:ext uri="{FF2B5EF4-FFF2-40B4-BE49-F238E27FC236}">
                <a16:creationId xmlns:a16="http://schemas.microsoft.com/office/drawing/2014/main" id="{9B25C1BD-0E4D-4C06-9457-D52D1FC5A67F}"/>
              </a:ext>
            </a:extLst>
          </p:cNvPr>
          <p:cNvSpPr/>
          <p:nvPr userDrawn="1"/>
        </p:nvSpPr>
        <p:spPr>
          <a:xfrm rot="6795563">
            <a:off x="10691432" y="717562"/>
            <a:ext cx="406272" cy="386926"/>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Pentagon 10" descr="Decorative Pentagon">
            <a:extLst>
              <a:ext uri="{FF2B5EF4-FFF2-40B4-BE49-F238E27FC236}">
                <a16:creationId xmlns:a16="http://schemas.microsoft.com/office/drawing/2014/main" id="{9404625F-67F0-48C0-AB4A-0D13E571D24B}"/>
              </a:ext>
            </a:extLst>
          </p:cNvPr>
          <p:cNvSpPr/>
          <p:nvPr userDrawn="1"/>
        </p:nvSpPr>
        <p:spPr>
          <a:xfrm rot="6795563">
            <a:off x="11499862" y="319403"/>
            <a:ext cx="139300" cy="132667"/>
          </a:xfrm>
          <a:prstGeom prst="pentagon">
            <a:avLst/>
          </a:prstGeom>
          <a:solidFill>
            <a:srgbClr val="9F759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Footer Placeholder 4">
            <a:extLst>
              <a:ext uri="{FF2B5EF4-FFF2-40B4-BE49-F238E27FC236}">
                <a16:creationId xmlns:a16="http://schemas.microsoft.com/office/drawing/2014/main" id="{F380D91F-8335-4C39-A703-5F4EE36875C8}"/>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a:p>
        </p:txBody>
      </p:sp>
      <p:sp>
        <p:nvSpPr>
          <p:cNvPr id="6" name="Slide Number Placeholder 5">
            <a:extLst>
              <a:ext uri="{FF2B5EF4-FFF2-40B4-BE49-F238E27FC236}">
                <a16:creationId xmlns:a16="http://schemas.microsoft.com/office/drawing/2014/main" id="{ADB88685-006A-43C3-A850-F409CF02FC40}"/>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a:p>
        </p:txBody>
      </p:sp>
      <p:sp>
        <p:nvSpPr>
          <p:cNvPr id="2" name="Title 1">
            <a:extLst>
              <a:ext uri="{FF2B5EF4-FFF2-40B4-BE49-F238E27FC236}">
                <a16:creationId xmlns:a16="http://schemas.microsoft.com/office/drawing/2014/main" id="{49FACD5E-7735-4201-A673-C1293B32C718}"/>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2554978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Title and Content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945F115-22EA-452C-BEFF-B86EC6B0D0B2}"/>
              </a:ext>
            </a:extLst>
          </p:cNvPr>
          <p:cNvSpPr/>
          <p:nvPr userDrawn="1"/>
        </p:nvSpPr>
        <p:spPr>
          <a:xfrm>
            <a:off x="6677617" y="107999"/>
            <a:ext cx="5400000" cy="6084000"/>
          </a:xfrm>
          <a:prstGeom prst="rect">
            <a:avLst/>
          </a:prstGeom>
          <a:gradFill>
            <a:gsLst>
              <a:gs pos="0">
                <a:schemeClr val="accent2"/>
              </a:gs>
              <a:gs pos="100000">
                <a:schemeClr val="accent3"/>
              </a:gs>
            </a:gsLst>
            <a:lin ang="4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16" name="Group 15">
            <a:extLst>
              <a:ext uri="{FF2B5EF4-FFF2-40B4-BE49-F238E27FC236}">
                <a16:creationId xmlns:a16="http://schemas.microsoft.com/office/drawing/2014/main" id="{FCBD139D-0699-4BC5-B75A-A53F7BE6D9A6}"/>
              </a:ext>
            </a:extLst>
          </p:cNvPr>
          <p:cNvGrpSpPr/>
          <p:nvPr/>
        </p:nvGrpSpPr>
        <p:grpSpPr>
          <a:xfrm rot="4830719">
            <a:off x="6634200" y="724568"/>
            <a:ext cx="4776768" cy="4776768"/>
            <a:chOff x="2514599" y="1566862"/>
            <a:chExt cx="3810001" cy="3810001"/>
          </a:xfrm>
          <a:effectLst/>
          <a:scene3d>
            <a:camera prst="perspectiveHeroicExtremeLeftFacing"/>
            <a:lightRig rig="threePt" dir="t"/>
          </a:scene3d>
        </p:grpSpPr>
        <p:cxnSp>
          <p:nvCxnSpPr>
            <p:cNvPr id="20" name="Straight Connector 19">
              <a:extLst>
                <a:ext uri="{FF2B5EF4-FFF2-40B4-BE49-F238E27FC236}">
                  <a16:creationId xmlns:a16="http://schemas.microsoft.com/office/drawing/2014/main" id="{75EAAF49-5654-4DCE-84C0-E8336BC12BD4}"/>
                </a:ext>
              </a:extLst>
            </p:cNvPr>
            <p:cNvCxnSpPr/>
            <p:nvPr/>
          </p:nvCxnSpPr>
          <p:spPr>
            <a:xfrm>
              <a:off x="2514600" y="1566862"/>
              <a:ext cx="0" cy="3809998"/>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9401B41-6E13-4546-8AAC-2728F89FAF76}"/>
                </a:ext>
              </a:extLst>
            </p:cNvPr>
            <p:cNvCxnSpPr/>
            <p:nvPr/>
          </p:nvCxnSpPr>
          <p:spPr>
            <a:xfrm>
              <a:off x="2895600" y="1566862"/>
              <a:ext cx="0" cy="3809998"/>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7A76080-8F75-4B32-9114-880C87646FE2}"/>
                </a:ext>
              </a:extLst>
            </p:cNvPr>
            <p:cNvCxnSpPr/>
            <p:nvPr/>
          </p:nvCxnSpPr>
          <p:spPr>
            <a:xfrm>
              <a:off x="3276600" y="1566862"/>
              <a:ext cx="0" cy="3809998"/>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E2A1F8C-0406-4CB3-9869-26BA7E734D0F}"/>
                </a:ext>
              </a:extLst>
            </p:cNvPr>
            <p:cNvCxnSpPr/>
            <p:nvPr/>
          </p:nvCxnSpPr>
          <p:spPr>
            <a:xfrm>
              <a:off x="3657600" y="1566862"/>
              <a:ext cx="0" cy="3809998"/>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C78EEFE-6C2B-4D69-B0E3-B2BF76325172}"/>
                </a:ext>
              </a:extLst>
            </p:cNvPr>
            <p:cNvCxnSpPr/>
            <p:nvPr/>
          </p:nvCxnSpPr>
          <p:spPr>
            <a:xfrm>
              <a:off x="4038600" y="1566862"/>
              <a:ext cx="0" cy="3809998"/>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3325AD3-62C5-4A8B-872A-F165A03A1635}"/>
                </a:ext>
              </a:extLst>
            </p:cNvPr>
            <p:cNvCxnSpPr/>
            <p:nvPr/>
          </p:nvCxnSpPr>
          <p:spPr>
            <a:xfrm>
              <a:off x="4419600" y="1566862"/>
              <a:ext cx="0" cy="3809998"/>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493D3B8-5A11-4C86-B38B-627413AAB973}"/>
                </a:ext>
              </a:extLst>
            </p:cNvPr>
            <p:cNvCxnSpPr/>
            <p:nvPr/>
          </p:nvCxnSpPr>
          <p:spPr>
            <a:xfrm>
              <a:off x="4800600" y="1566862"/>
              <a:ext cx="0" cy="3809998"/>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1801A13-B692-41ED-AFEC-E95D85AE8016}"/>
                </a:ext>
              </a:extLst>
            </p:cNvPr>
            <p:cNvCxnSpPr/>
            <p:nvPr/>
          </p:nvCxnSpPr>
          <p:spPr>
            <a:xfrm>
              <a:off x="5181600" y="1566862"/>
              <a:ext cx="0" cy="3809998"/>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8895529-45F9-4DF2-926F-48ACB4710FB8}"/>
                </a:ext>
              </a:extLst>
            </p:cNvPr>
            <p:cNvCxnSpPr/>
            <p:nvPr/>
          </p:nvCxnSpPr>
          <p:spPr>
            <a:xfrm>
              <a:off x="5562600" y="1566862"/>
              <a:ext cx="0" cy="3809998"/>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97502D6-D65B-4CA1-90E3-765715D26AF6}"/>
                </a:ext>
              </a:extLst>
            </p:cNvPr>
            <p:cNvCxnSpPr/>
            <p:nvPr/>
          </p:nvCxnSpPr>
          <p:spPr>
            <a:xfrm>
              <a:off x="5943600" y="1566862"/>
              <a:ext cx="0" cy="3809998"/>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2FCDB9-11E7-4962-A63D-DBBBE2AFE5FB}"/>
                </a:ext>
              </a:extLst>
            </p:cNvPr>
            <p:cNvCxnSpPr/>
            <p:nvPr/>
          </p:nvCxnSpPr>
          <p:spPr>
            <a:xfrm>
              <a:off x="6324600" y="1566862"/>
              <a:ext cx="0" cy="3809998"/>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A5E4EA5-3CAD-4CBC-BDAA-2218A53D6A09}"/>
                </a:ext>
              </a:extLst>
            </p:cNvPr>
            <p:cNvCxnSpPr/>
            <p:nvPr/>
          </p:nvCxnSpPr>
          <p:spPr>
            <a:xfrm rot="5400000">
              <a:off x="4419598" y="-338136"/>
              <a:ext cx="0" cy="380999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B6971A7-8CB7-4298-84D5-AFC5ACB3E97C}"/>
                </a:ext>
              </a:extLst>
            </p:cNvPr>
            <p:cNvCxnSpPr/>
            <p:nvPr/>
          </p:nvCxnSpPr>
          <p:spPr>
            <a:xfrm rot="5400000">
              <a:off x="4419598" y="42864"/>
              <a:ext cx="0" cy="380999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3D783FA-8529-4E60-926E-CD074AF08F80}"/>
                </a:ext>
              </a:extLst>
            </p:cNvPr>
            <p:cNvCxnSpPr/>
            <p:nvPr/>
          </p:nvCxnSpPr>
          <p:spPr>
            <a:xfrm rot="5400000">
              <a:off x="4419598" y="423864"/>
              <a:ext cx="0" cy="380999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EEAF4AE-F667-4B32-BA58-C301ED6E8E15}"/>
                </a:ext>
              </a:extLst>
            </p:cNvPr>
            <p:cNvCxnSpPr/>
            <p:nvPr/>
          </p:nvCxnSpPr>
          <p:spPr>
            <a:xfrm rot="5400000">
              <a:off x="4419598" y="804864"/>
              <a:ext cx="0" cy="380999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B2D9C25-6081-4F9D-B4AC-59725F0DD9B3}"/>
                </a:ext>
              </a:extLst>
            </p:cNvPr>
            <p:cNvCxnSpPr/>
            <p:nvPr/>
          </p:nvCxnSpPr>
          <p:spPr>
            <a:xfrm rot="5400000">
              <a:off x="4419598" y="1185864"/>
              <a:ext cx="0" cy="380999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BF68F2-24DA-4128-9232-1F53DB96F072}"/>
                </a:ext>
              </a:extLst>
            </p:cNvPr>
            <p:cNvCxnSpPr/>
            <p:nvPr/>
          </p:nvCxnSpPr>
          <p:spPr>
            <a:xfrm rot="5400000">
              <a:off x="4419598" y="1566864"/>
              <a:ext cx="0" cy="380999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ECFB08D-85AF-471B-AD33-A0BBF6F266AC}"/>
                </a:ext>
              </a:extLst>
            </p:cNvPr>
            <p:cNvCxnSpPr/>
            <p:nvPr/>
          </p:nvCxnSpPr>
          <p:spPr>
            <a:xfrm rot="5400000">
              <a:off x="4419598" y="1947864"/>
              <a:ext cx="0" cy="380999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44B948A-1F29-4324-953B-E0D09728B752}"/>
                </a:ext>
              </a:extLst>
            </p:cNvPr>
            <p:cNvCxnSpPr/>
            <p:nvPr/>
          </p:nvCxnSpPr>
          <p:spPr>
            <a:xfrm rot="5400000">
              <a:off x="4419598" y="2328864"/>
              <a:ext cx="0" cy="380999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92E399E-43AF-4109-9D48-54C8E19777B3}"/>
                </a:ext>
              </a:extLst>
            </p:cNvPr>
            <p:cNvCxnSpPr/>
            <p:nvPr/>
          </p:nvCxnSpPr>
          <p:spPr>
            <a:xfrm rot="5400000">
              <a:off x="4419598" y="2709864"/>
              <a:ext cx="0" cy="380999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B01A614-15A0-4C2E-AB23-5989288BDFA9}"/>
                </a:ext>
              </a:extLst>
            </p:cNvPr>
            <p:cNvCxnSpPr/>
            <p:nvPr/>
          </p:nvCxnSpPr>
          <p:spPr>
            <a:xfrm rot="5400000">
              <a:off x="4419598" y="3090864"/>
              <a:ext cx="0" cy="380999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7CA8B13-21A9-4FD3-9002-18139B20E060}"/>
                </a:ext>
              </a:extLst>
            </p:cNvPr>
            <p:cNvCxnSpPr/>
            <p:nvPr/>
          </p:nvCxnSpPr>
          <p:spPr>
            <a:xfrm rot="5400000">
              <a:off x="4419598" y="3471864"/>
              <a:ext cx="0" cy="3809997"/>
            </a:xfrm>
            <a:prstGeom prst="line">
              <a:avLst/>
            </a:prstGeom>
            <a:ln w="127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037617" y="2431804"/>
            <a:ext cx="4680000" cy="1994392"/>
          </a:xfrm>
          <a:noFill/>
        </p:spPr>
        <p:txBody>
          <a:bodyPr wrap="square" rtlCol="0">
            <a:spAutoFit/>
            <a:scene3d>
              <a:camera prst="perspectiveContrastingLeftFacing" fov="6300000">
                <a:rot lat="20400000" lon="1200000" rev="0"/>
              </a:camera>
              <a:lightRig rig="chilly" dir="t"/>
            </a:scene3d>
            <a:sp3d extrusionH="196850" contourW="25400" prstMaterial="dkEdge">
              <a:bevelT w="44450" h="38100" prst="coolSlant"/>
              <a:bevelB w="82550" h="38100" prst="coolSlant"/>
              <a:contourClr>
                <a:schemeClr val="accent1">
                  <a:lumMod val="20000"/>
                  <a:lumOff val="80000"/>
                </a:schemeClr>
              </a:contourClr>
            </a:sp3d>
          </a:bodyPr>
          <a:lstStyle>
            <a:lvl1pPr>
              <a:defRPr lang="en-ZA" sz="7200" b="1" spc="-600" dirty="0">
                <a:gradFill>
                  <a:gsLst>
                    <a:gs pos="29000">
                      <a:schemeClr val="accent2">
                        <a:lumMod val="50000"/>
                      </a:schemeClr>
                    </a:gs>
                    <a:gs pos="55000">
                      <a:srgbClr val="A9E0ED"/>
                    </a:gs>
                    <a:gs pos="55000">
                      <a:schemeClr val="accent1">
                        <a:lumMod val="60000"/>
                        <a:lumOff val="40000"/>
                      </a:schemeClr>
                    </a:gs>
                    <a:gs pos="76000">
                      <a:schemeClr val="bg1"/>
                    </a:gs>
                  </a:gsLst>
                  <a:lin ang="5400000" scaled="1"/>
                </a:gradFill>
                <a:effectLst>
                  <a:glow rad="152400">
                    <a:srgbClr val="BADEDA">
                      <a:alpha val="40000"/>
                    </a:srgbClr>
                  </a:glow>
                  <a:outerShdw blurRad="25400" dist="25400" dir="2400000" algn="tl" rotWithShape="0">
                    <a:srgbClr val="BADEDA"/>
                  </a:outerShdw>
                </a:effectLst>
                <a:latin typeface="+mj-lt"/>
                <a:ea typeface="Tahoma" panose="020B0604030504040204" pitchFamily="34" charset="0"/>
                <a:cs typeface="Arial" panose="020B0604020202020204" pitchFamily="34" charset="0"/>
              </a:defRPr>
            </a:lvl1pPr>
          </a:lstStyle>
          <a:p>
            <a:pPr marL="0" lvl="0"/>
            <a:r>
              <a:rPr lang="en-US" noProof="0"/>
              <a:t>EDIT  YOUR RETRO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035922" y="5154839"/>
            <a:ext cx="4736077" cy="787411"/>
          </a:xfrm>
          <a:solidFill>
            <a:schemeClr val="tx1"/>
          </a:solidFill>
        </p:spPr>
        <p:txBody>
          <a:bodyPr vert="horz" lIns="180000" tIns="72000" rIns="180000" bIns="72000" rtlCol="0" anchor="ctr">
            <a:noAutofit/>
          </a:bodyPr>
          <a:lstStyle>
            <a:lvl1pPr marL="0" indent="0" algn="l">
              <a:buNone/>
              <a:defRPr lang="en-ZA" sz="1800" dirty="0">
                <a:solidFill>
                  <a:schemeClr val="bg1"/>
                </a:solidFill>
                <a:latin typeface="+mn-lt"/>
                <a:cs typeface="Courier New" panose="02070309020205020404" pitchFamily="49" charset="0"/>
              </a:defRPr>
            </a:lvl1pPr>
          </a:lstStyle>
          <a:p>
            <a:pPr marL="266700" lvl="0" indent="-266700" algn="ctr"/>
            <a:r>
              <a:rPr lang="en-US" noProof="0"/>
              <a:t>Click to edit Master subtitle style</a:t>
            </a:r>
          </a:p>
        </p:txBody>
      </p:sp>
      <p:sp>
        <p:nvSpPr>
          <p:cNvPr id="4" name="Footer Placeholder 3">
            <a:extLst>
              <a:ext uri="{FF2B5EF4-FFF2-40B4-BE49-F238E27FC236}">
                <a16:creationId xmlns:a16="http://schemas.microsoft.com/office/drawing/2014/main" id="{5491172A-F087-4B05-BBF5-B59D05196C5E}"/>
              </a:ext>
            </a:extLst>
          </p:cNvPr>
          <p:cNvSpPr>
            <a:spLocks noGrp="1"/>
          </p:cNvSpPr>
          <p:nvPr>
            <p:ph type="ftr" sz="quarter" idx="10"/>
          </p:nvPr>
        </p:nvSpPr>
        <p:spPr/>
        <p:txBody>
          <a:bodyPr/>
          <a:lstStyle/>
          <a:p>
            <a:endParaRPr lang="en-US" noProof="0"/>
          </a:p>
        </p:txBody>
      </p:sp>
      <p:sp>
        <p:nvSpPr>
          <p:cNvPr id="6" name="Slide Number Placeholder 5">
            <a:extLst>
              <a:ext uri="{FF2B5EF4-FFF2-40B4-BE49-F238E27FC236}">
                <a16:creationId xmlns:a16="http://schemas.microsoft.com/office/drawing/2014/main" id="{921849D9-E4F1-44D4-A304-70B21F3B3296}"/>
              </a:ext>
            </a:extLst>
          </p:cNvPr>
          <p:cNvSpPr>
            <a:spLocks noGrp="1"/>
          </p:cNvSpPr>
          <p:nvPr>
            <p:ph type="sldNum" sz="quarter" idx="11"/>
          </p:nvPr>
        </p:nvSpPr>
        <p:spPr/>
        <p:txBody>
          <a:bodyPr/>
          <a:lstStyle/>
          <a:p>
            <a:fld id="{19B51A1E-902D-48AF-9020-955120F399B6}" type="slidenum">
              <a:rPr lang="en-US" noProof="0" smtClean="0"/>
              <a:pPr/>
              <a:t>‹#›</a:t>
            </a:fld>
            <a:endParaRPr lang="en-US" noProof="0"/>
          </a:p>
        </p:txBody>
      </p:sp>
      <p:sp>
        <p:nvSpPr>
          <p:cNvPr id="8" name="Text Placeholder 7">
            <a:extLst>
              <a:ext uri="{FF2B5EF4-FFF2-40B4-BE49-F238E27FC236}">
                <a16:creationId xmlns:a16="http://schemas.microsoft.com/office/drawing/2014/main" id="{FF1B57FF-E36C-4DEA-BDDC-99E2F2562FFF}"/>
              </a:ext>
            </a:extLst>
          </p:cNvPr>
          <p:cNvSpPr>
            <a:spLocks noGrp="1"/>
          </p:cNvSpPr>
          <p:nvPr>
            <p:ph type="body" sz="quarter" idx="12" hasCustomPrompt="1"/>
          </p:nvPr>
        </p:nvSpPr>
        <p:spPr>
          <a:xfrm>
            <a:off x="673100" y="677863"/>
            <a:ext cx="5027613" cy="5027612"/>
          </a:xfrm>
        </p:spPr>
        <p:txBody>
          <a:bodyPr anchor="b"/>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92672049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Pentagon 5" descr="Decorative Pentagon">
            <a:extLst>
              <a:ext uri="{FF2B5EF4-FFF2-40B4-BE49-F238E27FC236}">
                <a16:creationId xmlns:a16="http://schemas.microsoft.com/office/drawing/2014/main" id="{07A909FD-77C6-47A3-B1B3-C0E7745ECD15}"/>
              </a:ext>
            </a:extLst>
          </p:cNvPr>
          <p:cNvSpPr/>
          <p:nvPr userDrawn="1"/>
        </p:nvSpPr>
        <p:spPr>
          <a:xfrm rot="20343812">
            <a:off x="4203000" y="4958316"/>
            <a:ext cx="1756955" cy="1673292"/>
          </a:xfrm>
          <a:prstGeom prst="pentagon">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 name="Pentagon 8" descr="Decorative Pentagon">
            <a:extLst>
              <a:ext uri="{FF2B5EF4-FFF2-40B4-BE49-F238E27FC236}">
                <a16:creationId xmlns:a16="http://schemas.microsoft.com/office/drawing/2014/main" id="{3FD26FF9-DCDF-4AEA-9063-488FBE7D5AB9}"/>
              </a:ext>
            </a:extLst>
          </p:cNvPr>
          <p:cNvSpPr/>
          <p:nvPr userDrawn="1"/>
        </p:nvSpPr>
        <p:spPr>
          <a:xfrm rot="9580640">
            <a:off x="5319672" y="4767992"/>
            <a:ext cx="1189880" cy="1133219"/>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Pentagon 9" descr="Decorative Pentagon">
            <a:extLst>
              <a:ext uri="{FF2B5EF4-FFF2-40B4-BE49-F238E27FC236}">
                <a16:creationId xmlns:a16="http://schemas.microsoft.com/office/drawing/2014/main" id="{4540019E-3635-4416-AA39-1C537E671F06}"/>
              </a:ext>
            </a:extLst>
          </p:cNvPr>
          <p:cNvSpPr/>
          <p:nvPr userDrawn="1"/>
        </p:nvSpPr>
        <p:spPr>
          <a:xfrm rot="14352768">
            <a:off x="10166922" y="839584"/>
            <a:ext cx="757111" cy="721058"/>
          </a:xfrm>
          <a:prstGeom prst="pentagon">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Pentagon 10" descr="Decorative Pentagon">
            <a:extLst>
              <a:ext uri="{FF2B5EF4-FFF2-40B4-BE49-F238E27FC236}">
                <a16:creationId xmlns:a16="http://schemas.microsoft.com/office/drawing/2014/main" id="{DC84872F-746C-4203-BD67-4C7C818ACEAC}"/>
              </a:ext>
            </a:extLst>
          </p:cNvPr>
          <p:cNvSpPr/>
          <p:nvPr userDrawn="1"/>
        </p:nvSpPr>
        <p:spPr>
          <a:xfrm rot="6795563">
            <a:off x="10691432" y="717562"/>
            <a:ext cx="406272" cy="386926"/>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Pentagon 11" descr="Decorative Pentagon">
            <a:extLst>
              <a:ext uri="{FF2B5EF4-FFF2-40B4-BE49-F238E27FC236}">
                <a16:creationId xmlns:a16="http://schemas.microsoft.com/office/drawing/2014/main" id="{592D0A34-0504-407C-9DEB-B641735D52F1}"/>
              </a:ext>
            </a:extLst>
          </p:cNvPr>
          <p:cNvSpPr/>
          <p:nvPr userDrawn="1"/>
        </p:nvSpPr>
        <p:spPr>
          <a:xfrm rot="6795563">
            <a:off x="11499862" y="319403"/>
            <a:ext cx="139300" cy="132667"/>
          </a:xfrm>
          <a:prstGeom prst="pentagon">
            <a:avLst/>
          </a:prstGeom>
          <a:solidFill>
            <a:srgbClr val="9F759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a:p>
        </p:txBody>
      </p:sp>
    </p:spTree>
    <p:extLst>
      <p:ext uri="{BB962C8B-B14F-4D97-AF65-F5344CB8AC3E}">
        <p14:creationId xmlns:p14="http://schemas.microsoft.com/office/powerpoint/2010/main" val="366907843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1" name="Pentagon 10" descr="Decorative Pentagon">
            <a:extLst>
              <a:ext uri="{FF2B5EF4-FFF2-40B4-BE49-F238E27FC236}">
                <a16:creationId xmlns:a16="http://schemas.microsoft.com/office/drawing/2014/main" id="{D5B999F8-A985-4FB9-A69D-5531CFAD213B}"/>
              </a:ext>
            </a:extLst>
          </p:cNvPr>
          <p:cNvSpPr/>
          <p:nvPr userDrawn="1"/>
        </p:nvSpPr>
        <p:spPr>
          <a:xfrm rot="20343812">
            <a:off x="4203000" y="4958316"/>
            <a:ext cx="1756955" cy="1673292"/>
          </a:xfrm>
          <a:prstGeom prst="pentagon">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Pentagon 11" descr="Decorative Pentagon">
            <a:extLst>
              <a:ext uri="{FF2B5EF4-FFF2-40B4-BE49-F238E27FC236}">
                <a16:creationId xmlns:a16="http://schemas.microsoft.com/office/drawing/2014/main" id="{6DDA70A0-B819-4630-909F-9C748D6703E9}"/>
              </a:ext>
            </a:extLst>
          </p:cNvPr>
          <p:cNvSpPr/>
          <p:nvPr userDrawn="1"/>
        </p:nvSpPr>
        <p:spPr>
          <a:xfrm rot="9580640">
            <a:off x="5319672" y="4767992"/>
            <a:ext cx="1189880" cy="1133219"/>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Pentagon 12" descr="Decorative Pentagon">
            <a:extLst>
              <a:ext uri="{FF2B5EF4-FFF2-40B4-BE49-F238E27FC236}">
                <a16:creationId xmlns:a16="http://schemas.microsoft.com/office/drawing/2014/main" id="{0E46B6BF-40F0-4856-A4E9-5C1EEFB0AD19}"/>
              </a:ext>
            </a:extLst>
          </p:cNvPr>
          <p:cNvSpPr/>
          <p:nvPr userDrawn="1"/>
        </p:nvSpPr>
        <p:spPr>
          <a:xfrm rot="14352768">
            <a:off x="10166922" y="839584"/>
            <a:ext cx="757111" cy="721058"/>
          </a:xfrm>
          <a:prstGeom prst="pentagon">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Pentagon 13" descr="Decorative Pentagon">
            <a:extLst>
              <a:ext uri="{FF2B5EF4-FFF2-40B4-BE49-F238E27FC236}">
                <a16:creationId xmlns:a16="http://schemas.microsoft.com/office/drawing/2014/main" id="{75FEDF0A-8B15-456B-93B9-4B380459888A}"/>
              </a:ext>
            </a:extLst>
          </p:cNvPr>
          <p:cNvSpPr/>
          <p:nvPr userDrawn="1"/>
        </p:nvSpPr>
        <p:spPr>
          <a:xfrm rot="6795563">
            <a:off x="10691432" y="717562"/>
            <a:ext cx="406272" cy="386926"/>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Pentagon 14" descr="Decorative Pentagon">
            <a:extLst>
              <a:ext uri="{FF2B5EF4-FFF2-40B4-BE49-F238E27FC236}">
                <a16:creationId xmlns:a16="http://schemas.microsoft.com/office/drawing/2014/main" id="{87E32DA8-B617-4F4D-AF32-FE86DC1E1ECF}"/>
              </a:ext>
            </a:extLst>
          </p:cNvPr>
          <p:cNvSpPr/>
          <p:nvPr userDrawn="1"/>
        </p:nvSpPr>
        <p:spPr>
          <a:xfrm rot="6795563">
            <a:off x="11499862" y="319403"/>
            <a:ext cx="139300" cy="132667"/>
          </a:xfrm>
          <a:prstGeom prst="pentagon">
            <a:avLst/>
          </a:prstGeom>
          <a:solidFill>
            <a:srgbClr val="9F759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0EE479C-D1F6-4BAC-80D2-90EF74E3261A}"/>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8" name="Footer Placeholder 7">
            <a:extLst>
              <a:ext uri="{FF2B5EF4-FFF2-40B4-BE49-F238E27FC236}">
                <a16:creationId xmlns:a16="http://schemas.microsoft.com/office/drawing/2014/main" id="{C9E47D86-FD0D-44D0-9B7F-9EDEBD11F9D6}"/>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a:p>
        </p:txBody>
      </p:sp>
      <p:sp>
        <p:nvSpPr>
          <p:cNvPr id="9" name="Slide Number Placeholder 8">
            <a:extLst>
              <a:ext uri="{FF2B5EF4-FFF2-40B4-BE49-F238E27FC236}">
                <a16:creationId xmlns:a16="http://schemas.microsoft.com/office/drawing/2014/main" id="{0A29F8B3-4723-4928-83E5-76C29D05F2FE}"/>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a:p>
        </p:txBody>
      </p:sp>
      <p:sp>
        <p:nvSpPr>
          <p:cNvPr id="7" name="Content Placeholder 2">
            <a:extLst>
              <a:ext uri="{FF2B5EF4-FFF2-40B4-BE49-F238E27FC236}">
                <a16:creationId xmlns:a16="http://schemas.microsoft.com/office/drawing/2014/main" id="{5C127A20-FC87-4D7E-B02E-428168B1E990}"/>
              </a:ext>
            </a:extLst>
          </p:cNvPr>
          <p:cNvSpPr>
            <a:spLocks noGrp="1"/>
          </p:cNvSpPr>
          <p:nvPr>
            <p:ph sz="half" idx="1" hasCustomPrompt="1"/>
          </p:nvPr>
        </p:nvSpPr>
        <p:spPr>
          <a:xfrm>
            <a:off x="432000" y="1138239"/>
            <a:ext cx="5587800" cy="48006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3">
            <a:extLst>
              <a:ext uri="{FF2B5EF4-FFF2-40B4-BE49-F238E27FC236}">
                <a16:creationId xmlns:a16="http://schemas.microsoft.com/office/drawing/2014/main" id="{FCB4AD02-110E-4AB3-A9C3-0DF162DC4071}"/>
              </a:ext>
            </a:extLst>
          </p:cNvPr>
          <p:cNvSpPr>
            <a:spLocks noGrp="1"/>
          </p:cNvSpPr>
          <p:nvPr>
            <p:ph sz="half" idx="2" hasCustomPrompt="1"/>
          </p:nvPr>
        </p:nvSpPr>
        <p:spPr>
          <a:xfrm>
            <a:off x="6172199" y="1138238"/>
            <a:ext cx="5587799" cy="480065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9155218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152000"/>
            <a:ext cx="360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hasCustomPrompt="1"/>
          </p:nvPr>
        </p:nvSpPr>
        <p:spPr>
          <a:xfrm>
            <a:off x="4301550" y="1152000"/>
            <a:ext cx="3600450"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hasCustomPrompt="1"/>
          </p:nvPr>
        </p:nvSpPr>
        <p:spPr>
          <a:xfrm>
            <a:off x="8171550" y="1152000"/>
            <a:ext cx="3600450"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5438801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152000"/>
            <a:ext cx="216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726412" y="1152525"/>
            <a:ext cx="2160588"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1412" y="1152525"/>
            <a:ext cx="2160588"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316412" y="1148060"/>
            <a:ext cx="2160588"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9611412" y="1152525"/>
            <a:ext cx="2160588"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748372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945F115-22EA-452C-BEFF-B86EC6B0D0B2}"/>
              </a:ext>
            </a:extLst>
          </p:cNvPr>
          <p:cNvSpPr/>
          <p:nvPr userDrawn="1"/>
        </p:nvSpPr>
        <p:spPr>
          <a:xfrm>
            <a:off x="6677617" y="107999"/>
            <a:ext cx="5400000" cy="6071501"/>
          </a:xfrm>
          <a:prstGeom prst="rect">
            <a:avLst/>
          </a:prstGeom>
          <a:gradFill>
            <a:gsLst>
              <a:gs pos="0">
                <a:schemeClr val="accent2"/>
              </a:gs>
              <a:gs pos="100000">
                <a:schemeClr val="accent2">
                  <a:lumMod val="20000"/>
                  <a:lumOff val="80000"/>
                </a:scheme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16" name="Group 15">
            <a:extLst>
              <a:ext uri="{FF2B5EF4-FFF2-40B4-BE49-F238E27FC236}">
                <a16:creationId xmlns:a16="http://schemas.microsoft.com/office/drawing/2014/main" id="{FCBD139D-0699-4BC5-B75A-A53F7BE6D9A6}"/>
              </a:ext>
            </a:extLst>
          </p:cNvPr>
          <p:cNvGrpSpPr/>
          <p:nvPr/>
        </p:nvGrpSpPr>
        <p:grpSpPr>
          <a:xfrm rot="4830719">
            <a:off x="6634200" y="724568"/>
            <a:ext cx="4776768" cy="4776768"/>
            <a:chOff x="2514599" y="1566862"/>
            <a:chExt cx="3810001" cy="3810001"/>
          </a:xfrm>
          <a:effectLst/>
          <a:scene3d>
            <a:camera prst="perspectiveHeroicExtremeLeftFacing"/>
            <a:lightRig rig="threePt" dir="t"/>
          </a:scene3d>
        </p:grpSpPr>
        <p:cxnSp>
          <p:nvCxnSpPr>
            <p:cNvPr id="20" name="Straight Connector 19">
              <a:extLst>
                <a:ext uri="{FF2B5EF4-FFF2-40B4-BE49-F238E27FC236}">
                  <a16:creationId xmlns:a16="http://schemas.microsoft.com/office/drawing/2014/main" id="{75EAAF49-5654-4DCE-84C0-E8336BC12BD4}"/>
                </a:ext>
              </a:extLst>
            </p:cNvPr>
            <p:cNvCxnSpPr/>
            <p:nvPr/>
          </p:nvCxnSpPr>
          <p:spPr>
            <a:xfrm>
              <a:off x="2514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9401B41-6E13-4546-8AAC-2728F89FAF76}"/>
                </a:ext>
              </a:extLst>
            </p:cNvPr>
            <p:cNvCxnSpPr/>
            <p:nvPr/>
          </p:nvCxnSpPr>
          <p:spPr>
            <a:xfrm>
              <a:off x="2895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7A76080-8F75-4B32-9114-880C87646FE2}"/>
                </a:ext>
              </a:extLst>
            </p:cNvPr>
            <p:cNvCxnSpPr/>
            <p:nvPr/>
          </p:nvCxnSpPr>
          <p:spPr>
            <a:xfrm>
              <a:off x="3276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E2A1F8C-0406-4CB3-9869-26BA7E734D0F}"/>
                </a:ext>
              </a:extLst>
            </p:cNvPr>
            <p:cNvCxnSpPr/>
            <p:nvPr/>
          </p:nvCxnSpPr>
          <p:spPr>
            <a:xfrm>
              <a:off x="3657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C78EEFE-6C2B-4D69-B0E3-B2BF76325172}"/>
                </a:ext>
              </a:extLst>
            </p:cNvPr>
            <p:cNvCxnSpPr/>
            <p:nvPr/>
          </p:nvCxnSpPr>
          <p:spPr>
            <a:xfrm>
              <a:off x="4038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3325AD3-62C5-4A8B-872A-F165A03A1635}"/>
                </a:ext>
              </a:extLst>
            </p:cNvPr>
            <p:cNvCxnSpPr/>
            <p:nvPr/>
          </p:nvCxnSpPr>
          <p:spPr>
            <a:xfrm>
              <a:off x="4419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493D3B8-5A11-4C86-B38B-627413AAB973}"/>
                </a:ext>
              </a:extLst>
            </p:cNvPr>
            <p:cNvCxnSpPr/>
            <p:nvPr/>
          </p:nvCxnSpPr>
          <p:spPr>
            <a:xfrm>
              <a:off x="4800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1801A13-B692-41ED-AFEC-E95D85AE8016}"/>
                </a:ext>
              </a:extLst>
            </p:cNvPr>
            <p:cNvCxnSpPr/>
            <p:nvPr/>
          </p:nvCxnSpPr>
          <p:spPr>
            <a:xfrm>
              <a:off x="5181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8895529-45F9-4DF2-926F-48ACB4710FB8}"/>
                </a:ext>
              </a:extLst>
            </p:cNvPr>
            <p:cNvCxnSpPr/>
            <p:nvPr/>
          </p:nvCxnSpPr>
          <p:spPr>
            <a:xfrm>
              <a:off x="5562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97502D6-D65B-4CA1-90E3-765715D26AF6}"/>
                </a:ext>
              </a:extLst>
            </p:cNvPr>
            <p:cNvCxnSpPr/>
            <p:nvPr/>
          </p:nvCxnSpPr>
          <p:spPr>
            <a:xfrm>
              <a:off x="5943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2FCDB9-11E7-4962-A63D-DBBBE2AFE5FB}"/>
                </a:ext>
              </a:extLst>
            </p:cNvPr>
            <p:cNvCxnSpPr/>
            <p:nvPr/>
          </p:nvCxnSpPr>
          <p:spPr>
            <a:xfrm>
              <a:off x="6324600" y="1566862"/>
              <a:ext cx="0" cy="3809998"/>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A5E4EA5-3CAD-4CBC-BDAA-2218A53D6A09}"/>
                </a:ext>
              </a:extLst>
            </p:cNvPr>
            <p:cNvCxnSpPr/>
            <p:nvPr/>
          </p:nvCxnSpPr>
          <p:spPr>
            <a:xfrm rot="5400000">
              <a:off x="4419598" y="-338136"/>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B6971A7-8CB7-4298-84D5-AFC5ACB3E97C}"/>
                </a:ext>
              </a:extLst>
            </p:cNvPr>
            <p:cNvCxnSpPr/>
            <p:nvPr/>
          </p:nvCxnSpPr>
          <p:spPr>
            <a:xfrm rot="5400000">
              <a:off x="4419598" y="42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3D783FA-8529-4E60-926E-CD074AF08F80}"/>
                </a:ext>
              </a:extLst>
            </p:cNvPr>
            <p:cNvCxnSpPr/>
            <p:nvPr/>
          </p:nvCxnSpPr>
          <p:spPr>
            <a:xfrm rot="5400000">
              <a:off x="4419598" y="423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EEAF4AE-F667-4B32-BA58-C301ED6E8E15}"/>
                </a:ext>
              </a:extLst>
            </p:cNvPr>
            <p:cNvCxnSpPr/>
            <p:nvPr/>
          </p:nvCxnSpPr>
          <p:spPr>
            <a:xfrm rot="5400000">
              <a:off x="4419598" y="804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B2D9C25-6081-4F9D-B4AC-59725F0DD9B3}"/>
                </a:ext>
              </a:extLst>
            </p:cNvPr>
            <p:cNvCxnSpPr/>
            <p:nvPr/>
          </p:nvCxnSpPr>
          <p:spPr>
            <a:xfrm rot="5400000">
              <a:off x="4419598" y="1185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BF68F2-24DA-4128-9232-1F53DB96F072}"/>
                </a:ext>
              </a:extLst>
            </p:cNvPr>
            <p:cNvCxnSpPr/>
            <p:nvPr/>
          </p:nvCxnSpPr>
          <p:spPr>
            <a:xfrm rot="5400000">
              <a:off x="4419598" y="1566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ECFB08D-85AF-471B-AD33-A0BBF6F266AC}"/>
                </a:ext>
              </a:extLst>
            </p:cNvPr>
            <p:cNvCxnSpPr/>
            <p:nvPr/>
          </p:nvCxnSpPr>
          <p:spPr>
            <a:xfrm rot="5400000">
              <a:off x="4419598" y="1947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44B948A-1F29-4324-953B-E0D09728B752}"/>
                </a:ext>
              </a:extLst>
            </p:cNvPr>
            <p:cNvCxnSpPr/>
            <p:nvPr/>
          </p:nvCxnSpPr>
          <p:spPr>
            <a:xfrm rot="5400000">
              <a:off x="4419598" y="2328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92E399E-43AF-4109-9D48-54C8E19777B3}"/>
                </a:ext>
              </a:extLst>
            </p:cNvPr>
            <p:cNvCxnSpPr/>
            <p:nvPr/>
          </p:nvCxnSpPr>
          <p:spPr>
            <a:xfrm rot="5400000">
              <a:off x="4419598" y="2709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B01A614-15A0-4C2E-AB23-5989288BDFA9}"/>
                </a:ext>
              </a:extLst>
            </p:cNvPr>
            <p:cNvCxnSpPr/>
            <p:nvPr/>
          </p:nvCxnSpPr>
          <p:spPr>
            <a:xfrm rot="5400000">
              <a:off x="4419598" y="3090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7CA8B13-21A9-4FD3-9002-18139B20E060}"/>
                </a:ext>
              </a:extLst>
            </p:cNvPr>
            <p:cNvCxnSpPr/>
            <p:nvPr/>
          </p:nvCxnSpPr>
          <p:spPr>
            <a:xfrm rot="5400000">
              <a:off x="4419598" y="3471864"/>
              <a:ext cx="0" cy="3809997"/>
            </a:xfrm>
            <a:prstGeom prst="line">
              <a:avLst/>
            </a:prstGeom>
            <a:ln w="12700">
              <a:solidFill>
                <a:srgbClr val="B5DCD7"/>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037617" y="2431804"/>
            <a:ext cx="4680000" cy="1994392"/>
          </a:xfrm>
          <a:noFill/>
        </p:spPr>
        <p:txBody>
          <a:bodyPr wrap="square" rtlCol="0">
            <a:spAutoFit/>
            <a:scene3d>
              <a:camera prst="perspectiveContrastingLeftFacing" fov="6300000">
                <a:rot lat="20400000" lon="1200000" rev="0"/>
              </a:camera>
              <a:lightRig rig="chilly" dir="t"/>
            </a:scene3d>
            <a:sp3d extrusionH="196850" contourW="25400" prstMaterial="dkEdge">
              <a:bevelT w="44450" h="38100" prst="coolSlant"/>
              <a:bevelB w="82550" h="38100" prst="coolSlant"/>
              <a:contourClr>
                <a:schemeClr val="accent1">
                  <a:lumMod val="20000"/>
                  <a:lumOff val="80000"/>
                </a:schemeClr>
              </a:contourClr>
            </a:sp3d>
          </a:bodyPr>
          <a:lstStyle>
            <a:lvl1pPr>
              <a:defRPr lang="en-ZA" sz="7200" b="1" spc="-600" dirty="0">
                <a:gradFill>
                  <a:gsLst>
                    <a:gs pos="29000">
                      <a:schemeClr val="accent2">
                        <a:lumMod val="50000"/>
                      </a:schemeClr>
                    </a:gs>
                    <a:gs pos="55000">
                      <a:srgbClr val="A9E0ED"/>
                    </a:gs>
                    <a:gs pos="55000">
                      <a:schemeClr val="accent1">
                        <a:lumMod val="60000"/>
                        <a:lumOff val="40000"/>
                      </a:schemeClr>
                    </a:gs>
                    <a:gs pos="76000">
                      <a:schemeClr val="bg1"/>
                    </a:gs>
                  </a:gsLst>
                  <a:lin ang="5400000" scaled="1"/>
                </a:gradFill>
                <a:effectLst>
                  <a:glow rad="152400">
                    <a:srgbClr val="BADEDA">
                      <a:alpha val="40000"/>
                    </a:srgbClr>
                  </a:glow>
                  <a:outerShdw blurRad="25400" dist="25400" dir="2400000" algn="tl" rotWithShape="0">
                    <a:srgbClr val="BADEDA"/>
                  </a:outerShdw>
                </a:effectLst>
                <a:latin typeface="+mj-lt"/>
                <a:ea typeface="Tahoma" panose="020B0604030504040204" pitchFamily="34" charset="0"/>
                <a:cs typeface="Arial" panose="020B0604020202020204" pitchFamily="34" charset="0"/>
              </a:defRPr>
            </a:lvl1pPr>
          </a:lstStyle>
          <a:p>
            <a:pPr marL="0" lvl="0"/>
            <a:r>
              <a:rPr lang="en-US" noProof="0"/>
              <a:t>EDIT  YOUR RETRO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035922" y="5154839"/>
            <a:ext cx="4736077" cy="787411"/>
          </a:xfrm>
          <a:solidFill>
            <a:schemeClr val="tx1"/>
          </a:solidFill>
        </p:spPr>
        <p:txBody>
          <a:bodyPr lIns="180000" tIns="72000" rIns="180000" bIns="72000" anchor="ctr"/>
          <a:lstStyle>
            <a:lvl1pPr marL="0" indent="0" algn="ctr">
              <a:buFont typeface="Arial" panose="020B0604020202020204" pitchFamily="34" charset="0"/>
              <a:buNone/>
              <a:defRPr sz="1800">
                <a:solidFill>
                  <a:schemeClr val="bg1"/>
                </a:solidFill>
                <a:latin typeface="+mn-lt"/>
                <a:cs typeface="Courier New" panose="020703090202050204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2" name="Isosceles Triangle 41">
            <a:extLst>
              <a:ext uri="{FF2B5EF4-FFF2-40B4-BE49-F238E27FC236}">
                <a16:creationId xmlns:a16="http://schemas.microsoft.com/office/drawing/2014/main" id="{F4E64290-5ADA-4894-8496-DE46331C2910}"/>
              </a:ext>
            </a:extLst>
          </p:cNvPr>
          <p:cNvSpPr/>
          <p:nvPr userDrawn="1"/>
        </p:nvSpPr>
        <p:spPr>
          <a:xfrm rot="10800000">
            <a:off x="2803689" y="2040344"/>
            <a:ext cx="740512" cy="503107"/>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3" name="Isosceles Triangle 42">
            <a:extLst>
              <a:ext uri="{FF2B5EF4-FFF2-40B4-BE49-F238E27FC236}">
                <a16:creationId xmlns:a16="http://schemas.microsoft.com/office/drawing/2014/main" id="{A3FE7ACA-32BB-4E3D-B271-8F185C3CD0EE}"/>
              </a:ext>
            </a:extLst>
          </p:cNvPr>
          <p:cNvSpPr/>
          <p:nvPr userDrawn="1"/>
        </p:nvSpPr>
        <p:spPr>
          <a:xfrm rot="10800000">
            <a:off x="2324207" y="2900399"/>
            <a:ext cx="1689239" cy="1147676"/>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4" name="Isosceles Triangle 43">
            <a:extLst>
              <a:ext uri="{FF2B5EF4-FFF2-40B4-BE49-F238E27FC236}">
                <a16:creationId xmlns:a16="http://schemas.microsoft.com/office/drawing/2014/main" id="{22823DFC-317B-4932-ABC6-21D5B262D756}"/>
              </a:ext>
            </a:extLst>
          </p:cNvPr>
          <p:cNvSpPr/>
          <p:nvPr userDrawn="1"/>
        </p:nvSpPr>
        <p:spPr>
          <a:xfrm>
            <a:off x="3748124" y="4263551"/>
            <a:ext cx="545742" cy="370779"/>
          </a:xfrm>
          <a:prstGeom prst="triangle">
            <a:avLst/>
          </a:prstGeom>
          <a:gradFill>
            <a:gsLst>
              <a:gs pos="0">
                <a:schemeClr val="accent3"/>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312997164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8" name="Freeform: Shape 67">
            <a:extLst>
              <a:ext uri="{FF2B5EF4-FFF2-40B4-BE49-F238E27FC236}">
                <a16:creationId xmlns:a16="http://schemas.microsoft.com/office/drawing/2014/main" id="{2836D779-B379-4EF2-899C-33A74B679EEF}"/>
              </a:ext>
            </a:extLst>
          </p:cNvPr>
          <p:cNvSpPr/>
          <p:nvPr userDrawn="1"/>
        </p:nvSpPr>
        <p:spPr>
          <a:xfrm>
            <a:off x="0" y="1"/>
            <a:ext cx="12192000" cy="6857999"/>
          </a:xfrm>
          <a:custGeom>
            <a:avLst/>
            <a:gdLst>
              <a:gd name="connsiteX0" fmla="*/ 108001 w 12192000"/>
              <a:gd name="connsiteY0" fmla="*/ 108000 h 6857999"/>
              <a:gd name="connsiteX1" fmla="*/ 108001 w 12192000"/>
              <a:gd name="connsiteY1" fmla="*/ 6749999 h 6857999"/>
              <a:gd name="connsiteX2" fmla="*/ 12084000 w 12192000"/>
              <a:gd name="connsiteY2" fmla="*/ 6749999 h 6857999"/>
              <a:gd name="connsiteX3" fmla="*/ 12084000 w 12192000"/>
              <a:gd name="connsiteY3" fmla="*/ 108000 h 6857999"/>
              <a:gd name="connsiteX4" fmla="*/ 0 w 12192000"/>
              <a:gd name="connsiteY4" fmla="*/ 0 h 6857999"/>
              <a:gd name="connsiteX5" fmla="*/ 1 w 12192000"/>
              <a:gd name="connsiteY5" fmla="*/ 0 h 6857999"/>
              <a:gd name="connsiteX6" fmla="*/ 12192000 w 12192000"/>
              <a:gd name="connsiteY6" fmla="*/ 0 h 6857999"/>
              <a:gd name="connsiteX7" fmla="*/ 12192000 w 12192000"/>
              <a:gd name="connsiteY7" fmla="*/ 6857999 h 6857999"/>
              <a:gd name="connsiteX8" fmla="*/ 1 w 12192000"/>
              <a:gd name="connsiteY8" fmla="*/ 6857999 h 6857999"/>
              <a:gd name="connsiteX9" fmla="*/ 0 w 12192000"/>
              <a:gd name="connsiteY9"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7999">
                <a:moveTo>
                  <a:pt x="108001" y="108000"/>
                </a:moveTo>
                <a:lnTo>
                  <a:pt x="108001" y="6749999"/>
                </a:lnTo>
                <a:lnTo>
                  <a:pt x="12084000" y="6749999"/>
                </a:lnTo>
                <a:lnTo>
                  <a:pt x="12084000" y="108000"/>
                </a:lnTo>
                <a:close/>
                <a:moveTo>
                  <a:pt x="0" y="0"/>
                </a:moveTo>
                <a:lnTo>
                  <a:pt x="1" y="0"/>
                </a:lnTo>
                <a:lnTo>
                  <a:pt x="12192000" y="0"/>
                </a:lnTo>
                <a:lnTo>
                  <a:pt x="12192000" y="6857999"/>
                </a:lnTo>
                <a:lnTo>
                  <a:pt x="1" y="6857999"/>
                </a:lnTo>
                <a:lnTo>
                  <a:pt x="0" y="68579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10" name="Picture 9" descr="A star in the background&#10;&#10;Description generated with high confidence">
            <a:extLst>
              <a:ext uri="{FF2B5EF4-FFF2-40B4-BE49-F238E27FC236}">
                <a16:creationId xmlns:a16="http://schemas.microsoft.com/office/drawing/2014/main" id="{1EB78F37-ED4C-4686-AFCC-BF511BA5275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675439" y="108745"/>
            <a:ext cx="5417792" cy="6635005"/>
          </a:xfrm>
          <a:prstGeom prst="rect">
            <a:avLst/>
          </a:prstGeom>
        </p:spPr>
      </p:pic>
      <p:grpSp>
        <p:nvGrpSpPr>
          <p:cNvPr id="45" name="Group 44">
            <a:extLst>
              <a:ext uri="{FF2B5EF4-FFF2-40B4-BE49-F238E27FC236}">
                <a16:creationId xmlns:a16="http://schemas.microsoft.com/office/drawing/2014/main" id="{00D551C8-4BF9-413C-A7A0-7C874EA0C1EB}"/>
              </a:ext>
            </a:extLst>
          </p:cNvPr>
          <p:cNvGrpSpPr/>
          <p:nvPr userDrawn="1"/>
        </p:nvGrpSpPr>
        <p:grpSpPr>
          <a:xfrm>
            <a:off x="7682767" y="1707806"/>
            <a:ext cx="3442387" cy="3442387"/>
            <a:chOff x="2514599" y="1566862"/>
            <a:chExt cx="3810001" cy="3810001"/>
          </a:xfrm>
          <a:effectLst>
            <a:glow rad="101600">
              <a:schemeClr val="accent2">
                <a:satMod val="175000"/>
                <a:alpha val="18000"/>
              </a:schemeClr>
            </a:glow>
          </a:effectLst>
        </p:grpSpPr>
        <p:cxnSp>
          <p:nvCxnSpPr>
            <p:cNvPr id="46" name="Straight Connector 45">
              <a:extLst>
                <a:ext uri="{FF2B5EF4-FFF2-40B4-BE49-F238E27FC236}">
                  <a16:creationId xmlns:a16="http://schemas.microsoft.com/office/drawing/2014/main" id="{9B40F6CC-7795-4615-90F1-11497899DD3A}"/>
                </a:ext>
              </a:extLst>
            </p:cNvPr>
            <p:cNvCxnSpPr/>
            <p:nvPr/>
          </p:nvCxnSpPr>
          <p:spPr>
            <a:xfrm>
              <a:off x="2514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89DD442-0FCD-4DA1-84E0-2E386C66959A}"/>
                </a:ext>
              </a:extLst>
            </p:cNvPr>
            <p:cNvCxnSpPr/>
            <p:nvPr/>
          </p:nvCxnSpPr>
          <p:spPr>
            <a:xfrm>
              <a:off x="2895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794EC30-C68F-4F8F-A11C-8A12D4C44359}"/>
                </a:ext>
              </a:extLst>
            </p:cNvPr>
            <p:cNvCxnSpPr/>
            <p:nvPr/>
          </p:nvCxnSpPr>
          <p:spPr>
            <a:xfrm>
              <a:off x="3276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99D75E9-9ABA-49DA-8C08-01690B2048D6}"/>
                </a:ext>
              </a:extLst>
            </p:cNvPr>
            <p:cNvCxnSpPr/>
            <p:nvPr/>
          </p:nvCxnSpPr>
          <p:spPr>
            <a:xfrm>
              <a:off x="3657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EF629BA-5818-4F68-84E0-9709E53CCE12}"/>
                </a:ext>
              </a:extLst>
            </p:cNvPr>
            <p:cNvCxnSpPr/>
            <p:nvPr/>
          </p:nvCxnSpPr>
          <p:spPr>
            <a:xfrm>
              <a:off x="4038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E66E45C-2D7B-4E77-AB2D-087DD07929C9}"/>
                </a:ext>
              </a:extLst>
            </p:cNvPr>
            <p:cNvCxnSpPr/>
            <p:nvPr/>
          </p:nvCxnSpPr>
          <p:spPr>
            <a:xfrm>
              <a:off x="4419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C559F57-DF51-477A-9664-F0A6E4593345}"/>
                </a:ext>
              </a:extLst>
            </p:cNvPr>
            <p:cNvCxnSpPr/>
            <p:nvPr/>
          </p:nvCxnSpPr>
          <p:spPr>
            <a:xfrm>
              <a:off x="4800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81DE1A2-6CF2-4830-836F-E2B649B096AF}"/>
                </a:ext>
              </a:extLst>
            </p:cNvPr>
            <p:cNvCxnSpPr/>
            <p:nvPr/>
          </p:nvCxnSpPr>
          <p:spPr>
            <a:xfrm>
              <a:off x="5181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22986E8-9A85-40DF-88CF-4589415D686E}"/>
                </a:ext>
              </a:extLst>
            </p:cNvPr>
            <p:cNvCxnSpPr/>
            <p:nvPr/>
          </p:nvCxnSpPr>
          <p:spPr>
            <a:xfrm>
              <a:off x="5562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A6F3BC4-5CDA-4ADE-8C98-B45EEEA9E822}"/>
                </a:ext>
              </a:extLst>
            </p:cNvPr>
            <p:cNvCxnSpPr/>
            <p:nvPr/>
          </p:nvCxnSpPr>
          <p:spPr>
            <a:xfrm>
              <a:off x="5943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BB92487-E701-4906-B242-5E896B1FC968}"/>
                </a:ext>
              </a:extLst>
            </p:cNvPr>
            <p:cNvCxnSpPr/>
            <p:nvPr/>
          </p:nvCxnSpPr>
          <p:spPr>
            <a:xfrm>
              <a:off x="6324600" y="1566862"/>
              <a:ext cx="0" cy="3809998"/>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FFED390-C005-488A-801D-51F5E5D5E636}"/>
                </a:ext>
              </a:extLst>
            </p:cNvPr>
            <p:cNvCxnSpPr/>
            <p:nvPr/>
          </p:nvCxnSpPr>
          <p:spPr>
            <a:xfrm rot="5400000">
              <a:off x="4419598" y="-338136"/>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0ECF5DE-7D63-4E09-A990-9EFE8F3E2444}"/>
                </a:ext>
              </a:extLst>
            </p:cNvPr>
            <p:cNvCxnSpPr/>
            <p:nvPr/>
          </p:nvCxnSpPr>
          <p:spPr>
            <a:xfrm rot="5400000">
              <a:off x="4419598" y="42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6F82FBE-68FB-4DEB-8029-66924BDA4D1E}"/>
                </a:ext>
              </a:extLst>
            </p:cNvPr>
            <p:cNvCxnSpPr/>
            <p:nvPr/>
          </p:nvCxnSpPr>
          <p:spPr>
            <a:xfrm rot="5400000">
              <a:off x="4419598" y="423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9E1BB4E-09B6-4106-BDE3-A38644EF47E1}"/>
                </a:ext>
              </a:extLst>
            </p:cNvPr>
            <p:cNvCxnSpPr/>
            <p:nvPr/>
          </p:nvCxnSpPr>
          <p:spPr>
            <a:xfrm rot="5400000">
              <a:off x="4419598" y="804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8FE8515-C6DF-47C8-B17B-D1488CFB34EB}"/>
                </a:ext>
              </a:extLst>
            </p:cNvPr>
            <p:cNvCxnSpPr/>
            <p:nvPr/>
          </p:nvCxnSpPr>
          <p:spPr>
            <a:xfrm rot="5400000">
              <a:off x="4419598" y="1185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7D81FB4-C78B-4F71-83FF-F3BA73E121ED}"/>
                </a:ext>
              </a:extLst>
            </p:cNvPr>
            <p:cNvCxnSpPr/>
            <p:nvPr/>
          </p:nvCxnSpPr>
          <p:spPr>
            <a:xfrm rot="5400000">
              <a:off x="4419598" y="1566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C6C6E5D-0A27-4FFE-8A9F-0B4550BE631B}"/>
                </a:ext>
              </a:extLst>
            </p:cNvPr>
            <p:cNvCxnSpPr/>
            <p:nvPr/>
          </p:nvCxnSpPr>
          <p:spPr>
            <a:xfrm rot="5400000">
              <a:off x="4419598" y="1947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9C5B91D-89A8-4C76-B499-BEA540B1F253}"/>
                </a:ext>
              </a:extLst>
            </p:cNvPr>
            <p:cNvCxnSpPr/>
            <p:nvPr/>
          </p:nvCxnSpPr>
          <p:spPr>
            <a:xfrm rot="5400000">
              <a:off x="4419598" y="2328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66B5249-941F-4ED5-8297-FB24511B0114}"/>
                </a:ext>
              </a:extLst>
            </p:cNvPr>
            <p:cNvCxnSpPr/>
            <p:nvPr/>
          </p:nvCxnSpPr>
          <p:spPr>
            <a:xfrm rot="5400000">
              <a:off x="4419598" y="2709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B647CA6-2EEA-4936-AC3F-369D8F873A1D}"/>
                </a:ext>
              </a:extLst>
            </p:cNvPr>
            <p:cNvCxnSpPr/>
            <p:nvPr/>
          </p:nvCxnSpPr>
          <p:spPr>
            <a:xfrm rot="5400000">
              <a:off x="4419598" y="3090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CDA9DB4-338F-40E7-96CE-4D323CD63D2D}"/>
                </a:ext>
              </a:extLst>
            </p:cNvPr>
            <p:cNvCxnSpPr/>
            <p:nvPr/>
          </p:nvCxnSpPr>
          <p:spPr>
            <a:xfrm rot="5400000">
              <a:off x="4419598" y="3471864"/>
              <a:ext cx="0" cy="3809997"/>
            </a:xfrm>
            <a:prstGeom prst="line">
              <a:avLst/>
            </a:prstGeom>
            <a:ln w="12700">
              <a:gradFill>
                <a:gsLst>
                  <a:gs pos="0">
                    <a:schemeClr val="accent2">
                      <a:lumMod val="75000"/>
                    </a:schemeClr>
                  </a:gs>
                  <a:gs pos="100000">
                    <a:schemeClr val="accent1">
                      <a:lumMod val="25000"/>
                    </a:schemeClr>
                  </a:gs>
                </a:gsLst>
                <a:lin ang="5400000" scaled="1"/>
              </a:gra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037617" y="2321292"/>
            <a:ext cx="4680000" cy="2215415"/>
          </a:xfrm>
          <a:noFill/>
        </p:spPr>
        <p:txBody>
          <a:bodyPr wrap="square" rtlCol="0">
            <a:spAutoFit/>
            <a:scene3d>
              <a:camera prst="perspectiveContrastingLeftFacing" fov="6300000">
                <a:rot lat="20400000" lon="1200000" rev="0"/>
              </a:camera>
              <a:lightRig rig="freezing" dir="t">
                <a:rot lat="0" lon="0" rev="600000"/>
              </a:lightRig>
            </a:scene3d>
            <a:sp3d extrusionH="196850" contourW="25400" prstMaterial="clear">
              <a:bevelT w="44450" h="38100" prst="relaxedInset"/>
              <a:bevelB w="82550" h="38100" prst="coolSlant"/>
              <a:contourClr>
                <a:schemeClr val="accent1">
                  <a:lumMod val="20000"/>
                  <a:lumOff val="80000"/>
                </a:schemeClr>
              </a:contourClr>
            </a:sp3d>
          </a:bodyPr>
          <a:lstStyle>
            <a:lvl1pPr>
              <a:defRPr lang="en-ZA" sz="7000" b="1" spc="-600" dirty="0">
                <a:gradFill>
                  <a:gsLst>
                    <a:gs pos="0">
                      <a:schemeClr val="accent1">
                        <a:lumMod val="20000"/>
                        <a:lumOff val="80000"/>
                      </a:schemeClr>
                    </a:gs>
                    <a:gs pos="48000">
                      <a:srgbClr val="6FC0EF"/>
                    </a:gs>
                    <a:gs pos="48000">
                      <a:schemeClr val="accent3">
                        <a:lumMod val="50000"/>
                        <a:lumOff val="50000"/>
                      </a:schemeClr>
                    </a:gs>
                    <a:gs pos="98230">
                      <a:schemeClr val="bg1"/>
                    </a:gs>
                    <a:gs pos="79000">
                      <a:schemeClr val="bg2"/>
                    </a:gs>
                  </a:gsLst>
                  <a:lin ang="5400000" scaled="1"/>
                </a:gradFill>
                <a:effectLst>
                  <a:glow rad="152400">
                    <a:schemeClr val="accent2">
                      <a:alpha val="40000"/>
                    </a:schemeClr>
                  </a:glow>
                  <a:outerShdw blurRad="25400" dist="25400" dir="2400000" algn="tl" rotWithShape="0">
                    <a:schemeClr val="accent2">
                      <a:lumMod val="60000"/>
                      <a:lumOff val="40000"/>
                    </a:schemeClr>
                  </a:outerShdw>
                </a:effectLst>
                <a:latin typeface="Century Gothic" panose="020B0502020202020204" pitchFamily="34" charset="0"/>
                <a:ea typeface="Tahoma" panose="020B0604030504040204" pitchFamily="34" charset="0"/>
                <a:cs typeface="Arial" panose="020B0604020202020204" pitchFamily="34" charset="0"/>
              </a:defRPr>
            </a:lvl1pPr>
          </a:lstStyle>
          <a:p>
            <a:pPr marL="0" lvl="0">
              <a:lnSpc>
                <a:spcPts val="9000"/>
              </a:lnSpc>
            </a:pPr>
            <a:r>
              <a:rPr lang="en-US" noProof="0"/>
              <a:t>EDIT  YOUR RETRO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035922" y="5154839"/>
            <a:ext cx="4736077" cy="787411"/>
          </a:xfrm>
          <a:solidFill>
            <a:schemeClr val="tx1"/>
          </a:solidFill>
        </p:spPr>
        <p:txBody>
          <a:bodyPr vert="horz" lIns="180000" tIns="72000" rIns="180000" bIns="72000" rtlCol="0" anchor="ctr">
            <a:noAutofit/>
          </a:bodyPr>
          <a:lstStyle>
            <a:lvl1pPr marL="0" indent="0" algn="ctr">
              <a:buNone/>
              <a:defRPr lang="en-ZA" sz="1800" dirty="0">
                <a:solidFill>
                  <a:schemeClr val="bg1"/>
                </a:solidFill>
                <a:latin typeface="+mn-lt"/>
                <a:cs typeface="Courier New" panose="02070309020205020404" pitchFamily="49" charset="0"/>
              </a:defRPr>
            </a:lvl1pPr>
          </a:lstStyle>
          <a:p>
            <a:pPr marL="266700" lvl="0" indent="-266700" algn="ctr"/>
            <a:r>
              <a:rPr lang="en-US" noProof="0"/>
              <a:t>Click to edit Master subtitle style</a:t>
            </a:r>
          </a:p>
        </p:txBody>
      </p:sp>
      <p:sp>
        <p:nvSpPr>
          <p:cNvPr id="42" name="Isosceles Triangle 41">
            <a:extLst>
              <a:ext uri="{FF2B5EF4-FFF2-40B4-BE49-F238E27FC236}">
                <a16:creationId xmlns:a16="http://schemas.microsoft.com/office/drawing/2014/main" id="{F4E64290-5ADA-4894-8496-DE46331C2910}"/>
              </a:ext>
            </a:extLst>
          </p:cNvPr>
          <p:cNvSpPr/>
          <p:nvPr userDrawn="1"/>
        </p:nvSpPr>
        <p:spPr>
          <a:xfrm rot="10800000">
            <a:off x="9033704" y="321681"/>
            <a:ext cx="740512" cy="503107"/>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3" name="Isosceles Triangle 42">
            <a:extLst>
              <a:ext uri="{FF2B5EF4-FFF2-40B4-BE49-F238E27FC236}">
                <a16:creationId xmlns:a16="http://schemas.microsoft.com/office/drawing/2014/main" id="{A3FE7ACA-32BB-4E3D-B271-8F185C3CD0EE}"/>
              </a:ext>
            </a:extLst>
          </p:cNvPr>
          <p:cNvSpPr/>
          <p:nvPr userDrawn="1"/>
        </p:nvSpPr>
        <p:spPr>
          <a:xfrm rot="10800000">
            <a:off x="8559341" y="1181736"/>
            <a:ext cx="1689239" cy="1147676"/>
          </a:xfrm>
          <a:prstGeom prst="triangle">
            <a:avLst/>
          </a:prstGeom>
          <a:gradFill>
            <a:gsLst>
              <a:gs pos="0">
                <a:schemeClr val="accent2"/>
              </a:gs>
              <a:gs pos="100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4" name="Isosceles Triangle 43">
            <a:extLst>
              <a:ext uri="{FF2B5EF4-FFF2-40B4-BE49-F238E27FC236}">
                <a16:creationId xmlns:a16="http://schemas.microsoft.com/office/drawing/2014/main" id="{22823DFC-317B-4932-ABC6-21D5B262D756}"/>
              </a:ext>
            </a:extLst>
          </p:cNvPr>
          <p:cNvSpPr/>
          <p:nvPr userDrawn="1"/>
        </p:nvSpPr>
        <p:spPr>
          <a:xfrm>
            <a:off x="9131089" y="6105745"/>
            <a:ext cx="545742" cy="370779"/>
          </a:xfrm>
          <a:prstGeom prst="triangle">
            <a:avLst/>
          </a:prstGeom>
          <a:gradFill>
            <a:gsLst>
              <a:gs pos="0">
                <a:schemeClr val="accent2"/>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104939707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Pentagon 6" descr="Decorative Pentagon">
            <a:extLst>
              <a:ext uri="{FF2B5EF4-FFF2-40B4-BE49-F238E27FC236}">
                <a16:creationId xmlns:a16="http://schemas.microsoft.com/office/drawing/2014/main" id="{9C883D39-C546-456C-929E-786641BD7381}"/>
              </a:ext>
            </a:extLst>
          </p:cNvPr>
          <p:cNvSpPr/>
          <p:nvPr userDrawn="1"/>
        </p:nvSpPr>
        <p:spPr>
          <a:xfrm rot="20343812">
            <a:off x="4203000" y="4958316"/>
            <a:ext cx="1756955" cy="1673292"/>
          </a:xfrm>
          <a:prstGeom prst="pentagon">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Pentagon 7" descr="Decorative Pentagon">
            <a:extLst>
              <a:ext uri="{FF2B5EF4-FFF2-40B4-BE49-F238E27FC236}">
                <a16:creationId xmlns:a16="http://schemas.microsoft.com/office/drawing/2014/main" id="{BEA967A8-A437-4F5D-B257-FD192612A24C}"/>
              </a:ext>
            </a:extLst>
          </p:cNvPr>
          <p:cNvSpPr/>
          <p:nvPr userDrawn="1"/>
        </p:nvSpPr>
        <p:spPr>
          <a:xfrm rot="9580640">
            <a:off x="5319672" y="4767992"/>
            <a:ext cx="1189880" cy="1133219"/>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 name="Pentagon 8" descr="Decorative Pentagon">
            <a:extLst>
              <a:ext uri="{FF2B5EF4-FFF2-40B4-BE49-F238E27FC236}">
                <a16:creationId xmlns:a16="http://schemas.microsoft.com/office/drawing/2014/main" id="{342ADD6F-D7B3-466A-BC8C-AA5089DC8B49}"/>
              </a:ext>
            </a:extLst>
          </p:cNvPr>
          <p:cNvSpPr/>
          <p:nvPr userDrawn="1"/>
        </p:nvSpPr>
        <p:spPr>
          <a:xfrm rot="14352768">
            <a:off x="10166922" y="839584"/>
            <a:ext cx="757111" cy="721058"/>
          </a:xfrm>
          <a:prstGeom prst="pentagon">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Pentagon 9" descr="Decorative Pentagon">
            <a:extLst>
              <a:ext uri="{FF2B5EF4-FFF2-40B4-BE49-F238E27FC236}">
                <a16:creationId xmlns:a16="http://schemas.microsoft.com/office/drawing/2014/main" id="{9B25C1BD-0E4D-4C06-9457-D52D1FC5A67F}"/>
              </a:ext>
            </a:extLst>
          </p:cNvPr>
          <p:cNvSpPr/>
          <p:nvPr userDrawn="1"/>
        </p:nvSpPr>
        <p:spPr>
          <a:xfrm rot="6795563">
            <a:off x="10691432" y="717562"/>
            <a:ext cx="406272" cy="386926"/>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Pentagon 10" descr="Decorative Pentagon">
            <a:extLst>
              <a:ext uri="{FF2B5EF4-FFF2-40B4-BE49-F238E27FC236}">
                <a16:creationId xmlns:a16="http://schemas.microsoft.com/office/drawing/2014/main" id="{9404625F-67F0-48C0-AB4A-0D13E571D24B}"/>
              </a:ext>
            </a:extLst>
          </p:cNvPr>
          <p:cNvSpPr/>
          <p:nvPr userDrawn="1"/>
        </p:nvSpPr>
        <p:spPr>
          <a:xfrm rot="6795563">
            <a:off x="11499862" y="319403"/>
            <a:ext cx="139300" cy="132667"/>
          </a:xfrm>
          <a:prstGeom prst="pentagon">
            <a:avLst/>
          </a:prstGeom>
          <a:solidFill>
            <a:srgbClr val="9F759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Footer Placeholder 4">
            <a:extLst>
              <a:ext uri="{FF2B5EF4-FFF2-40B4-BE49-F238E27FC236}">
                <a16:creationId xmlns:a16="http://schemas.microsoft.com/office/drawing/2014/main" id="{F380D91F-8335-4C39-A703-5F4EE36875C8}"/>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a:p>
        </p:txBody>
      </p:sp>
      <p:sp>
        <p:nvSpPr>
          <p:cNvPr id="6" name="Slide Number Placeholder 5">
            <a:extLst>
              <a:ext uri="{FF2B5EF4-FFF2-40B4-BE49-F238E27FC236}">
                <a16:creationId xmlns:a16="http://schemas.microsoft.com/office/drawing/2014/main" id="{ADB88685-006A-43C3-A850-F409CF02FC40}"/>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a:p>
        </p:txBody>
      </p:sp>
      <p:sp>
        <p:nvSpPr>
          <p:cNvPr id="12" name="Title 1">
            <a:extLst>
              <a:ext uri="{FF2B5EF4-FFF2-40B4-BE49-F238E27FC236}">
                <a16:creationId xmlns:a16="http://schemas.microsoft.com/office/drawing/2014/main" id="{0656A78A-2095-49B7-B41C-CAEE526DC1F4}"/>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3" name="Text Placeholder 3">
            <a:extLst>
              <a:ext uri="{FF2B5EF4-FFF2-40B4-BE49-F238E27FC236}">
                <a16:creationId xmlns:a16="http://schemas.microsoft.com/office/drawing/2014/main" id="{B4F63BC6-4C4E-4F33-A438-5D4DAF8FF81A}"/>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F721BB8D-FE11-4B7F-A4C5-0C45B602940D}"/>
              </a:ext>
            </a:extLst>
          </p:cNvPr>
          <p:cNvSpPr>
            <a:spLocks noGrp="1"/>
          </p:cNvSpPr>
          <p:nvPr>
            <p:ph idx="1" hasCustomPrompt="1"/>
          </p:nvPr>
        </p:nvSpPr>
        <p:spPr>
          <a:xfrm>
            <a:off x="5183188" y="457201"/>
            <a:ext cx="6172200" cy="5403850"/>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4151605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7" name="Pentagon 6" descr="Decorative Pentagon">
            <a:extLst>
              <a:ext uri="{FF2B5EF4-FFF2-40B4-BE49-F238E27FC236}">
                <a16:creationId xmlns:a16="http://schemas.microsoft.com/office/drawing/2014/main" id="{9C883D39-C546-456C-929E-786641BD7381}"/>
              </a:ext>
            </a:extLst>
          </p:cNvPr>
          <p:cNvSpPr/>
          <p:nvPr userDrawn="1"/>
        </p:nvSpPr>
        <p:spPr>
          <a:xfrm rot="20343812">
            <a:off x="4203000" y="4958316"/>
            <a:ext cx="1756955" cy="1673292"/>
          </a:xfrm>
          <a:prstGeom prst="pentagon">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Pentagon 7" descr="Decorative Pentagon">
            <a:extLst>
              <a:ext uri="{FF2B5EF4-FFF2-40B4-BE49-F238E27FC236}">
                <a16:creationId xmlns:a16="http://schemas.microsoft.com/office/drawing/2014/main" id="{BEA967A8-A437-4F5D-B257-FD192612A24C}"/>
              </a:ext>
            </a:extLst>
          </p:cNvPr>
          <p:cNvSpPr/>
          <p:nvPr userDrawn="1"/>
        </p:nvSpPr>
        <p:spPr>
          <a:xfrm rot="9580640">
            <a:off x="5319672" y="4767992"/>
            <a:ext cx="1189880" cy="1133219"/>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 name="Pentagon 8" descr="Decorative Pentagon">
            <a:extLst>
              <a:ext uri="{FF2B5EF4-FFF2-40B4-BE49-F238E27FC236}">
                <a16:creationId xmlns:a16="http://schemas.microsoft.com/office/drawing/2014/main" id="{342ADD6F-D7B3-466A-BC8C-AA5089DC8B49}"/>
              </a:ext>
            </a:extLst>
          </p:cNvPr>
          <p:cNvSpPr/>
          <p:nvPr userDrawn="1"/>
        </p:nvSpPr>
        <p:spPr>
          <a:xfrm rot="14352768">
            <a:off x="10166922" y="839584"/>
            <a:ext cx="757111" cy="721058"/>
          </a:xfrm>
          <a:prstGeom prst="pentagon">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Pentagon 9" descr="Decorative Pentagon">
            <a:extLst>
              <a:ext uri="{FF2B5EF4-FFF2-40B4-BE49-F238E27FC236}">
                <a16:creationId xmlns:a16="http://schemas.microsoft.com/office/drawing/2014/main" id="{9B25C1BD-0E4D-4C06-9457-D52D1FC5A67F}"/>
              </a:ext>
            </a:extLst>
          </p:cNvPr>
          <p:cNvSpPr/>
          <p:nvPr userDrawn="1"/>
        </p:nvSpPr>
        <p:spPr>
          <a:xfrm rot="6795563">
            <a:off x="10691432" y="717562"/>
            <a:ext cx="406272" cy="386926"/>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Pentagon 10" descr="Decorative Pentagon">
            <a:extLst>
              <a:ext uri="{FF2B5EF4-FFF2-40B4-BE49-F238E27FC236}">
                <a16:creationId xmlns:a16="http://schemas.microsoft.com/office/drawing/2014/main" id="{9404625F-67F0-48C0-AB4A-0D13E571D24B}"/>
              </a:ext>
            </a:extLst>
          </p:cNvPr>
          <p:cNvSpPr/>
          <p:nvPr userDrawn="1"/>
        </p:nvSpPr>
        <p:spPr>
          <a:xfrm rot="6795563">
            <a:off x="11499862" y="319403"/>
            <a:ext cx="139300" cy="132667"/>
          </a:xfrm>
          <a:prstGeom prst="pentagon">
            <a:avLst/>
          </a:prstGeom>
          <a:solidFill>
            <a:srgbClr val="9F759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Footer Placeholder 4">
            <a:extLst>
              <a:ext uri="{FF2B5EF4-FFF2-40B4-BE49-F238E27FC236}">
                <a16:creationId xmlns:a16="http://schemas.microsoft.com/office/drawing/2014/main" id="{F380D91F-8335-4C39-A703-5F4EE36875C8}"/>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a:p>
        </p:txBody>
      </p:sp>
      <p:sp>
        <p:nvSpPr>
          <p:cNvPr id="6" name="Slide Number Placeholder 5">
            <a:extLst>
              <a:ext uri="{FF2B5EF4-FFF2-40B4-BE49-F238E27FC236}">
                <a16:creationId xmlns:a16="http://schemas.microsoft.com/office/drawing/2014/main" id="{ADB88685-006A-43C3-A850-F409CF02FC40}"/>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a:p>
        </p:txBody>
      </p:sp>
      <p:sp>
        <p:nvSpPr>
          <p:cNvPr id="12" name="Title 1">
            <a:extLst>
              <a:ext uri="{FF2B5EF4-FFF2-40B4-BE49-F238E27FC236}">
                <a16:creationId xmlns:a16="http://schemas.microsoft.com/office/drawing/2014/main" id="{4A169961-3E13-46E0-A5A9-4B9363FA3A64}"/>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3" name="Text Placeholder 3">
            <a:extLst>
              <a:ext uri="{FF2B5EF4-FFF2-40B4-BE49-F238E27FC236}">
                <a16:creationId xmlns:a16="http://schemas.microsoft.com/office/drawing/2014/main" id="{AA10E804-9793-4058-9C4E-69337CBCEDD9}"/>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Picture Placeholder 2">
            <a:extLst>
              <a:ext uri="{FF2B5EF4-FFF2-40B4-BE49-F238E27FC236}">
                <a16:creationId xmlns:a16="http://schemas.microsoft.com/office/drawing/2014/main" id="{7B465D63-4FBE-45A8-A1B3-0D4DC0C8B958}"/>
              </a:ext>
            </a:extLst>
          </p:cNvPr>
          <p:cNvSpPr>
            <a:spLocks noGrp="1"/>
          </p:cNvSpPr>
          <p:nvPr>
            <p:ph type="pic" idx="1"/>
          </p:nvPr>
        </p:nvSpPr>
        <p:spPr>
          <a:xfrm>
            <a:off x="5183188" y="457201"/>
            <a:ext cx="6172200" cy="5403850"/>
          </a:xfrm>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p>
        </p:txBody>
      </p:sp>
    </p:spTree>
    <p:extLst>
      <p:ext uri="{BB962C8B-B14F-4D97-AF65-F5344CB8AC3E}">
        <p14:creationId xmlns:p14="http://schemas.microsoft.com/office/powerpoint/2010/main" val="2929266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3" name="Picture Placeholder 10">
            <a:extLst>
              <a:ext uri="{FF2B5EF4-FFF2-40B4-BE49-F238E27FC236}">
                <a16:creationId xmlns:a16="http://schemas.microsoft.com/office/drawing/2014/main" id="{42B3D5D2-87D3-49A6-9FA2-5D21A6486F97}"/>
              </a:ext>
            </a:extLst>
          </p:cNvPr>
          <p:cNvSpPr>
            <a:spLocks noGrp="1"/>
          </p:cNvSpPr>
          <p:nvPr>
            <p:ph type="pic" sz="quarter" idx="13" hasCustomPrompt="1"/>
          </p:nvPr>
        </p:nvSpPr>
        <p:spPr>
          <a:xfrm>
            <a:off x="143999" y="143998"/>
            <a:ext cx="4680001" cy="6480000"/>
          </a:xfrm>
          <a:solidFill>
            <a:schemeClr val="bg1">
              <a:lumMod val="95000"/>
            </a:schemeClr>
          </a:solidFill>
        </p:spPr>
        <p:txBody>
          <a:bodyPr lIns="576000" tIns="0" rIns="36000" bIns="0" anchor="ctr"/>
          <a:lstStyle>
            <a:lvl1pPr marL="0" indent="0" algn="l">
              <a:buNone/>
              <a:defRPr/>
            </a:lvl1pPr>
          </a:lstStyle>
          <a:p>
            <a:r>
              <a:rPr lang="en-US" noProof="0"/>
              <a:t>Insert or Drag and Drop your Photo</a:t>
            </a:r>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5111900" y="432000"/>
            <a:ext cx="66601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51119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1</a:t>
            </a:r>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51119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4519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2</a:t>
            </a:r>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4519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a16="http://schemas.microsoft.com/office/drawing/2014/main" id="{B95692FA-0FC8-4EBA-8C23-6F85A921DB49}"/>
              </a:ext>
            </a:extLst>
          </p:cNvPr>
          <p:cNvSpPr>
            <a:spLocks noGrp="1"/>
          </p:cNvSpPr>
          <p:nvPr>
            <p:ph type="body" sz="quarter" idx="39" hasCustomPrompt="1"/>
          </p:nvPr>
        </p:nvSpPr>
        <p:spPr>
          <a:xfrm>
            <a:off x="97920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3</a:t>
            </a:r>
          </a:p>
        </p:txBody>
      </p:sp>
      <p:sp>
        <p:nvSpPr>
          <p:cNvPr id="16" name="Text Placeholder 10">
            <a:extLst>
              <a:ext uri="{FF2B5EF4-FFF2-40B4-BE49-F238E27FC236}">
                <a16:creationId xmlns:a16="http://schemas.microsoft.com/office/drawing/2014/main" id="{BFA4D6B2-D388-4538-A77C-689D93EDB695}"/>
              </a:ext>
            </a:extLst>
          </p:cNvPr>
          <p:cNvSpPr>
            <a:spLocks noGrp="1"/>
          </p:cNvSpPr>
          <p:nvPr>
            <p:ph type="body" sz="quarter" idx="40" hasCustomPrompt="1"/>
          </p:nvPr>
        </p:nvSpPr>
        <p:spPr>
          <a:xfrm>
            <a:off x="97920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53639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7039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p>
        </p:txBody>
      </p:sp>
      <p:sp>
        <p:nvSpPr>
          <p:cNvPr id="21" name="Picture Placeholder 15">
            <a:extLst>
              <a:ext uri="{FF2B5EF4-FFF2-40B4-BE49-F238E27FC236}">
                <a16:creationId xmlns:a16="http://schemas.microsoft.com/office/drawing/2014/main" id="{5B90C43A-E202-44D5-87CB-BD25DE6EF544}"/>
              </a:ext>
            </a:extLst>
          </p:cNvPr>
          <p:cNvSpPr>
            <a:spLocks noGrp="1"/>
          </p:cNvSpPr>
          <p:nvPr>
            <p:ph type="pic" sz="quarter" idx="45"/>
          </p:nvPr>
        </p:nvSpPr>
        <p:spPr>
          <a:xfrm>
            <a:off x="100440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p>
        </p:txBody>
      </p:sp>
      <p:sp>
        <p:nvSpPr>
          <p:cNvPr id="22" name="Text Placeholder 5">
            <a:extLst>
              <a:ext uri="{FF2B5EF4-FFF2-40B4-BE49-F238E27FC236}">
                <a16:creationId xmlns:a16="http://schemas.microsoft.com/office/drawing/2014/main" id="{AE3E6576-B268-4232-858E-037F3AFA53D0}"/>
              </a:ext>
            </a:extLst>
          </p:cNvPr>
          <p:cNvSpPr>
            <a:spLocks noGrp="1"/>
          </p:cNvSpPr>
          <p:nvPr>
            <p:ph type="body" sz="quarter" idx="32" hasCustomPrompt="1"/>
          </p:nvPr>
        </p:nvSpPr>
        <p:spPr>
          <a:xfrm>
            <a:off x="5111499" y="1008000"/>
            <a:ext cx="6659814"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grpSp>
        <p:nvGrpSpPr>
          <p:cNvPr id="25" name="Group 24">
            <a:extLst>
              <a:ext uri="{FF2B5EF4-FFF2-40B4-BE49-F238E27FC236}">
                <a16:creationId xmlns:a16="http://schemas.microsoft.com/office/drawing/2014/main" id="{00A98AF6-5DA1-4AA4-9068-753B7B67CCD9}"/>
              </a:ext>
            </a:extLst>
          </p:cNvPr>
          <p:cNvGrpSpPr/>
          <p:nvPr userDrawn="1"/>
        </p:nvGrpSpPr>
        <p:grpSpPr>
          <a:xfrm>
            <a:off x="323999" y="323998"/>
            <a:ext cx="4320000" cy="6120000"/>
            <a:chOff x="180000" y="180000"/>
            <a:chExt cx="4330700" cy="6292683"/>
          </a:xfrm>
        </p:grpSpPr>
        <p:sp>
          <p:nvSpPr>
            <p:cNvPr id="26" name="Rectangle 6">
              <a:extLst>
                <a:ext uri="{FF2B5EF4-FFF2-40B4-BE49-F238E27FC236}">
                  <a16:creationId xmlns:a16="http://schemas.microsoft.com/office/drawing/2014/main" id="{610C6BE2-3871-4E51-920D-2E1F13FA22D4}"/>
                </a:ext>
              </a:extLst>
            </p:cNvPr>
            <p:cNvSpPr/>
            <p:nvPr/>
          </p:nvSpPr>
          <p:spPr>
            <a:xfrm>
              <a:off x="180000" y="6290249"/>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7" name="Rectangle 6">
              <a:extLst>
                <a:ext uri="{FF2B5EF4-FFF2-40B4-BE49-F238E27FC236}">
                  <a16:creationId xmlns:a16="http://schemas.microsoft.com/office/drawing/2014/main" id="{409F8537-0917-49A4-B9A1-0B68ED60DF2C}"/>
                </a:ext>
              </a:extLst>
            </p:cNvPr>
            <p:cNvSpPr/>
            <p:nvPr/>
          </p:nvSpPr>
          <p:spPr>
            <a:xfrm flipV="1">
              <a:off x="180000" y="180000"/>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4" name="Rectangle 6">
            <a:extLst>
              <a:ext uri="{FF2B5EF4-FFF2-40B4-BE49-F238E27FC236}">
                <a16:creationId xmlns:a16="http://schemas.microsoft.com/office/drawing/2014/main" id="{3E24480B-1EA1-4618-A14A-DFF8FA263887}"/>
              </a:ext>
              <a:ext uri="{C183D7F6-B498-43B3-948B-1728B52AA6E4}">
                <adec:decorative xmlns:adec="http://schemas.microsoft.com/office/drawing/2017/decorative" val="1"/>
              </a:ext>
            </a:extLst>
          </p:cNvPr>
          <p:cNvSpPr/>
          <p:nvPr userDrawn="1"/>
        </p:nvSpPr>
        <p:spPr>
          <a:xfrm>
            <a:off x="51780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8" name="Rectangle 6">
            <a:extLst>
              <a:ext uri="{FF2B5EF4-FFF2-40B4-BE49-F238E27FC236}">
                <a16:creationId xmlns:a16="http://schemas.microsoft.com/office/drawing/2014/main" id="{043B620A-4118-4E00-9D79-5BD4C87DCEAB}"/>
              </a:ext>
              <a:ext uri="{C183D7F6-B498-43B3-948B-1728B52AA6E4}">
                <adec:decorative xmlns:adec="http://schemas.microsoft.com/office/drawing/2017/decorative" val="1"/>
              </a:ext>
            </a:extLst>
          </p:cNvPr>
          <p:cNvSpPr/>
          <p:nvPr userDrawn="1"/>
        </p:nvSpPr>
        <p:spPr>
          <a:xfrm>
            <a:off x="752395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9" name="Rectangle 6">
            <a:extLst>
              <a:ext uri="{FF2B5EF4-FFF2-40B4-BE49-F238E27FC236}">
                <a16:creationId xmlns:a16="http://schemas.microsoft.com/office/drawing/2014/main" id="{612097E6-9559-4AEF-968E-6C2F89163D7B}"/>
              </a:ext>
              <a:ext uri="{C183D7F6-B498-43B3-948B-1728B52AA6E4}">
                <adec:decorative xmlns:adec="http://schemas.microsoft.com/office/drawing/2017/decorative" val="1"/>
              </a:ext>
            </a:extLst>
          </p:cNvPr>
          <p:cNvSpPr/>
          <p:nvPr userDrawn="1"/>
        </p:nvSpPr>
        <p:spPr>
          <a:xfrm>
            <a:off x="98699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276864904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Pentagon 6" descr="Decorative Pentagon">
            <a:extLst>
              <a:ext uri="{FF2B5EF4-FFF2-40B4-BE49-F238E27FC236}">
                <a16:creationId xmlns:a16="http://schemas.microsoft.com/office/drawing/2014/main" id="{9C883D39-C546-456C-929E-786641BD7381}"/>
              </a:ext>
            </a:extLst>
          </p:cNvPr>
          <p:cNvSpPr/>
          <p:nvPr userDrawn="1"/>
        </p:nvSpPr>
        <p:spPr>
          <a:xfrm rot="20343812">
            <a:off x="4203000" y="4958316"/>
            <a:ext cx="1756955" cy="1673292"/>
          </a:xfrm>
          <a:prstGeom prst="pentagon">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Pentagon 7" descr="Decorative Pentagon">
            <a:extLst>
              <a:ext uri="{FF2B5EF4-FFF2-40B4-BE49-F238E27FC236}">
                <a16:creationId xmlns:a16="http://schemas.microsoft.com/office/drawing/2014/main" id="{BEA967A8-A437-4F5D-B257-FD192612A24C}"/>
              </a:ext>
            </a:extLst>
          </p:cNvPr>
          <p:cNvSpPr/>
          <p:nvPr userDrawn="1"/>
        </p:nvSpPr>
        <p:spPr>
          <a:xfrm rot="9580640">
            <a:off x="5319672" y="4767992"/>
            <a:ext cx="1189880" cy="1133219"/>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 name="Pentagon 8" descr="Decorative Pentagon">
            <a:extLst>
              <a:ext uri="{FF2B5EF4-FFF2-40B4-BE49-F238E27FC236}">
                <a16:creationId xmlns:a16="http://schemas.microsoft.com/office/drawing/2014/main" id="{342ADD6F-D7B3-466A-BC8C-AA5089DC8B49}"/>
              </a:ext>
            </a:extLst>
          </p:cNvPr>
          <p:cNvSpPr/>
          <p:nvPr userDrawn="1"/>
        </p:nvSpPr>
        <p:spPr>
          <a:xfrm rot="14352768">
            <a:off x="10166922" y="839584"/>
            <a:ext cx="757111" cy="721058"/>
          </a:xfrm>
          <a:prstGeom prst="pentagon">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Pentagon 9" descr="Decorative Pentagon">
            <a:extLst>
              <a:ext uri="{FF2B5EF4-FFF2-40B4-BE49-F238E27FC236}">
                <a16:creationId xmlns:a16="http://schemas.microsoft.com/office/drawing/2014/main" id="{9B25C1BD-0E4D-4C06-9457-D52D1FC5A67F}"/>
              </a:ext>
            </a:extLst>
          </p:cNvPr>
          <p:cNvSpPr/>
          <p:nvPr userDrawn="1"/>
        </p:nvSpPr>
        <p:spPr>
          <a:xfrm rot="6795563">
            <a:off x="10691432" y="717562"/>
            <a:ext cx="406272" cy="386926"/>
          </a:xfrm>
          <a:prstGeom prst="pentagon">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Pentagon 10" descr="Decorative Pentagon">
            <a:extLst>
              <a:ext uri="{FF2B5EF4-FFF2-40B4-BE49-F238E27FC236}">
                <a16:creationId xmlns:a16="http://schemas.microsoft.com/office/drawing/2014/main" id="{9404625F-67F0-48C0-AB4A-0D13E571D24B}"/>
              </a:ext>
            </a:extLst>
          </p:cNvPr>
          <p:cNvSpPr/>
          <p:nvPr userDrawn="1"/>
        </p:nvSpPr>
        <p:spPr>
          <a:xfrm rot="6795563">
            <a:off x="11499862" y="319403"/>
            <a:ext cx="139300" cy="132667"/>
          </a:xfrm>
          <a:prstGeom prst="pentagon">
            <a:avLst/>
          </a:prstGeom>
          <a:solidFill>
            <a:srgbClr val="9F759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Footer Placeholder 4">
            <a:extLst>
              <a:ext uri="{FF2B5EF4-FFF2-40B4-BE49-F238E27FC236}">
                <a16:creationId xmlns:a16="http://schemas.microsoft.com/office/drawing/2014/main" id="{F380D91F-8335-4C39-A703-5F4EE36875C8}"/>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a:p>
        </p:txBody>
      </p:sp>
      <p:sp>
        <p:nvSpPr>
          <p:cNvPr id="6" name="Slide Number Placeholder 5">
            <a:extLst>
              <a:ext uri="{FF2B5EF4-FFF2-40B4-BE49-F238E27FC236}">
                <a16:creationId xmlns:a16="http://schemas.microsoft.com/office/drawing/2014/main" id="{ADB88685-006A-43C3-A850-F409CF02FC40}"/>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a:p>
        </p:txBody>
      </p:sp>
    </p:spTree>
    <p:extLst>
      <p:ext uri="{BB962C8B-B14F-4D97-AF65-F5344CB8AC3E}">
        <p14:creationId xmlns:p14="http://schemas.microsoft.com/office/powerpoint/2010/main" val="1139767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3" name="Picture Placeholder 10">
            <a:extLst>
              <a:ext uri="{FF2B5EF4-FFF2-40B4-BE49-F238E27FC236}">
                <a16:creationId xmlns:a16="http://schemas.microsoft.com/office/drawing/2014/main" id="{42B3D5D2-87D3-49A6-9FA2-5D21A6486F97}"/>
              </a:ext>
            </a:extLst>
          </p:cNvPr>
          <p:cNvSpPr>
            <a:spLocks noGrp="1"/>
          </p:cNvSpPr>
          <p:nvPr>
            <p:ph type="pic" sz="quarter" idx="13" hasCustomPrompt="1"/>
          </p:nvPr>
        </p:nvSpPr>
        <p:spPr>
          <a:xfrm>
            <a:off x="143999" y="143998"/>
            <a:ext cx="4680001" cy="6480000"/>
          </a:xfrm>
          <a:solidFill>
            <a:schemeClr val="bg1">
              <a:lumMod val="95000"/>
            </a:schemeClr>
          </a:solidFill>
        </p:spPr>
        <p:txBody>
          <a:bodyPr lIns="576000" tIns="0" rIns="36000" bIns="0" anchor="ctr"/>
          <a:lstStyle>
            <a:lvl1pPr marL="0" indent="0" algn="l">
              <a:buNone/>
              <a:defRPr/>
            </a:lvl1pPr>
          </a:lstStyle>
          <a:p>
            <a:r>
              <a:rPr lang="en-US" noProof="0"/>
              <a:t>Insert or Drag and Drop your Photo</a:t>
            </a:r>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5111900" y="432000"/>
            <a:ext cx="66601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6502388" y="2233079"/>
            <a:ext cx="1872000" cy="360000"/>
          </a:xfrm>
        </p:spPr>
        <p:txBody>
          <a:bodyPr/>
          <a:lstStyle>
            <a:lvl1pPr marL="0" indent="0" algn="l">
              <a:buFont typeface="Arial" panose="020B0604020202020204" pitchFamily="34" charset="0"/>
              <a:buNone/>
              <a:defRPr sz="1800">
                <a:solidFill>
                  <a:schemeClr val="tx1">
                    <a:lumMod val="75000"/>
                    <a:lumOff val="25000"/>
                  </a:schemeClr>
                </a:solidFill>
                <a:latin typeface="+mj-lt"/>
              </a:defRPr>
            </a:lvl1pPr>
          </a:lstStyle>
          <a:p>
            <a:pPr lvl="0"/>
            <a:r>
              <a:rPr lang="en-US" noProof="0"/>
              <a:t>Bullet 1</a:t>
            </a:r>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6502388" y="2721591"/>
            <a:ext cx="1872000" cy="360000"/>
          </a:xfrm>
        </p:spPr>
        <p:txBody>
          <a:bodyPr/>
          <a:lstStyle>
            <a:lvl1pPr marL="0" indent="0" algn="l">
              <a:buNone/>
              <a:defRPr sz="1400">
                <a:solidFill>
                  <a:schemeClr val="tx1">
                    <a:lumMod val="75000"/>
                    <a:lumOff val="25000"/>
                  </a:schemeClr>
                </a:solidFill>
              </a:defRPr>
            </a:lvl1pPr>
          </a:lstStyle>
          <a:p>
            <a:pPr lvl="0"/>
            <a:r>
              <a:rPr lang="en-US" noProof="0"/>
              <a:t>Bullet Description</a:t>
            </a:r>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9899313" y="2233079"/>
            <a:ext cx="1872000" cy="360000"/>
          </a:xfrm>
        </p:spPr>
        <p:txBody>
          <a:bodyPr/>
          <a:lstStyle>
            <a:lvl1pPr marL="0" indent="0" algn="l">
              <a:buFont typeface="Arial" panose="020B0604020202020204" pitchFamily="34" charset="0"/>
              <a:buNone/>
              <a:defRPr sz="1800">
                <a:solidFill>
                  <a:schemeClr val="tx1">
                    <a:lumMod val="75000"/>
                    <a:lumOff val="25000"/>
                  </a:schemeClr>
                </a:solidFill>
                <a:latin typeface="+mj-lt"/>
              </a:defRPr>
            </a:lvl1pPr>
          </a:lstStyle>
          <a:p>
            <a:pPr lvl="0"/>
            <a:r>
              <a:rPr lang="en-US" noProof="0"/>
              <a:t>Bullet 2</a:t>
            </a:r>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9899313" y="2721591"/>
            <a:ext cx="1872000" cy="360000"/>
          </a:xfrm>
        </p:spPr>
        <p:txBody>
          <a:bodyPr/>
          <a:lstStyle>
            <a:lvl1pPr marL="0" indent="0" algn="l">
              <a:buNone/>
              <a:defRPr sz="1400">
                <a:solidFill>
                  <a:schemeClr val="tx1">
                    <a:lumMod val="75000"/>
                    <a:lumOff val="25000"/>
                  </a:schemeClr>
                </a:solidFill>
              </a:defRPr>
            </a:lvl1pPr>
          </a:lstStyle>
          <a:p>
            <a:pPr lvl="0"/>
            <a:r>
              <a:rPr lang="en-US" noProof="0"/>
              <a:t>Bullet Description</a:t>
            </a:r>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5130008" y="2233079"/>
            <a:ext cx="1219835" cy="1219835"/>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8526933" y="2233079"/>
            <a:ext cx="1219835" cy="1219835"/>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p>
        </p:txBody>
      </p:sp>
      <p:sp>
        <p:nvSpPr>
          <p:cNvPr id="22" name="Text Placeholder 5">
            <a:extLst>
              <a:ext uri="{FF2B5EF4-FFF2-40B4-BE49-F238E27FC236}">
                <a16:creationId xmlns:a16="http://schemas.microsoft.com/office/drawing/2014/main" id="{AE3E6576-B268-4232-858E-037F3AFA53D0}"/>
              </a:ext>
            </a:extLst>
          </p:cNvPr>
          <p:cNvSpPr>
            <a:spLocks noGrp="1"/>
          </p:cNvSpPr>
          <p:nvPr>
            <p:ph type="body" sz="quarter" idx="32" hasCustomPrompt="1"/>
          </p:nvPr>
        </p:nvSpPr>
        <p:spPr>
          <a:xfrm>
            <a:off x="5111499" y="1008000"/>
            <a:ext cx="6659814"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grpSp>
        <p:nvGrpSpPr>
          <p:cNvPr id="25" name="Group 24">
            <a:extLst>
              <a:ext uri="{FF2B5EF4-FFF2-40B4-BE49-F238E27FC236}">
                <a16:creationId xmlns:a16="http://schemas.microsoft.com/office/drawing/2014/main" id="{00A98AF6-5DA1-4AA4-9068-753B7B67CCD9}"/>
              </a:ext>
            </a:extLst>
          </p:cNvPr>
          <p:cNvGrpSpPr/>
          <p:nvPr userDrawn="1"/>
        </p:nvGrpSpPr>
        <p:grpSpPr>
          <a:xfrm>
            <a:off x="323999" y="323998"/>
            <a:ext cx="4320000" cy="6120000"/>
            <a:chOff x="180000" y="180000"/>
            <a:chExt cx="4330700" cy="6292683"/>
          </a:xfrm>
        </p:grpSpPr>
        <p:sp>
          <p:nvSpPr>
            <p:cNvPr id="26" name="Rectangle 6">
              <a:extLst>
                <a:ext uri="{FF2B5EF4-FFF2-40B4-BE49-F238E27FC236}">
                  <a16:creationId xmlns:a16="http://schemas.microsoft.com/office/drawing/2014/main" id="{610C6BE2-3871-4E51-920D-2E1F13FA22D4}"/>
                </a:ext>
              </a:extLst>
            </p:cNvPr>
            <p:cNvSpPr/>
            <p:nvPr/>
          </p:nvSpPr>
          <p:spPr>
            <a:xfrm>
              <a:off x="180000" y="6290249"/>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7" name="Rectangle 6">
              <a:extLst>
                <a:ext uri="{FF2B5EF4-FFF2-40B4-BE49-F238E27FC236}">
                  <a16:creationId xmlns:a16="http://schemas.microsoft.com/office/drawing/2014/main" id="{409F8537-0917-49A4-B9A1-0B68ED60DF2C}"/>
                </a:ext>
              </a:extLst>
            </p:cNvPr>
            <p:cNvSpPr/>
            <p:nvPr/>
          </p:nvSpPr>
          <p:spPr>
            <a:xfrm flipV="1">
              <a:off x="180000" y="180000"/>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33" name="Text Placeholder 8">
            <a:extLst>
              <a:ext uri="{FF2B5EF4-FFF2-40B4-BE49-F238E27FC236}">
                <a16:creationId xmlns:a16="http://schemas.microsoft.com/office/drawing/2014/main" id="{88A88076-4208-4A97-A015-3DFBFCC94A72}"/>
              </a:ext>
            </a:extLst>
          </p:cNvPr>
          <p:cNvSpPr>
            <a:spLocks noGrp="1"/>
          </p:cNvSpPr>
          <p:nvPr>
            <p:ph type="body" sz="quarter" idx="45" hasCustomPrompt="1"/>
          </p:nvPr>
        </p:nvSpPr>
        <p:spPr>
          <a:xfrm>
            <a:off x="6502388" y="3859797"/>
            <a:ext cx="1872000" cy="360000"/>
          </a:xfrm>
        </p:spPr>
        <p:txBody>
          <a:bodyPr/>
          <a:lstStyle>
            <a:lvl1pPr marL="0" indent="0" algn="l">
              <a:buFont typeface="Arial" panose="020B0604020202020204" pitchFamily="34" charset="0"/>
              <a:buNone/>
              <a:defRPr sz="1800">
                <a:solidFill>
                  <a:schemeClr val="tx1">
                    <a:lumMod val="75000"/>
                    <a:lumOff val="25000"/>
                  </a:schemeClr>
                </a:solidFill>
                <a:latin typeface="+mj-lt"/>
              </a:defRPr>
            </a:lvl1pPr>
          </a:lstStyle>
          <a:p>
            <a:pPr lvl="0"/>
            <a:r>
              <a:rPr lang="en-US" noProof="0"/>
              <a:t>Bullet 1</a:t>
            </a:r>
          </a:p>
        </p:txBody>
      </p:sp>
      <p:sp>
        <p:nvSpPr>
          <p:cNvPr id="34" name="Text Placeholder 10">
            <a:extLst>
              <a:ext uri="{FF2B5EF4-FFF2-40B4-BE49-F238E27FC236}">
                <a16:creationId xmlns:a16="http://schemas.microsoft.com/office/drawing/2014/main" id="{C0468E64-5403-40FE-84BE-184FCF30EA38}"/>
              </a:ext>
            </a:extLst>
          </p:cNvPr>
          <p:cNvSpPr>
            <a:spLocks noGrp="1"/>
          </p:cNvSpPr>
          <p:nvPr>
            <p:ph type="body" sz="quarter" idx="46" hasCustomPrompt="1"/>
          </p:nvPr>
        </p:nvSpPr>
        <p:spPr>
          <a:xfrm>
            <a:off x="6502388" y="4348309"/>
            <a:ext cx="1872000" cy="360000"/>
          </a:xfrm>
        </p:spPr>
        <p:txBody>
          <a:bodyPr/>
          <a:lstStyle>
            <a:lvl1pPr marL="0" indent="0" algn="l">
              <a:buNone/>
              <a:defRPr sz="1400">
                <a:solidFill>
                  <a:schemeClr val="tx1">
                    <a:lumMod val="75000"/>
                    <a:lumOff val="25000"/>
                  </a:schemeClr>
                </a:solidFill>
              </a:defRPr>
            </a:lvl1pPr>
          </a:lstStyle>
          <a:p>
            <a:pPr lvl="0"/>
            <a:r>
              <a:rPr lang="en-US" noProof="0"/>
              <a:t>Bullet Description</a:t>
            </a:r>
          </a:p>
        </p:txBody>
      </p:sp>
      <p:sp>
        <p:nvSpPr>
          <p:cNvPr id="35" name="Text Placeholder 8">
            <a:extLst>
              <a:ext uri="{FF2B5EF4-FFF2-40B4-BE49-F238E27FC236}">
                <a16:creationId xmlns:a16="http://schemas.microsoft.com/office/drawing/2014/main" id="{D0CF6241-B0D3-4D20-B605-DD302BA1D6C1}"/>
              </a:ext>
            </a:extLst>
          </p:cNvPr>
          <p:cNvSpPr>
            <a:spLocks noGrp="1"/>
          </p:cNvSpPr>
          <p:nvPr>
            <p:ph type="body" sz="quarter" idx="47" hasCustomPrompt="1"/>
          </p:nvPr>
        </p:nvSpPr>
        <p:spPr>
          <a:xfrm>
            <a:off x="9899313" y="3859797"/>
            <a:ext cx="1872000" cy="360000"/>
          </a:xfrm>
        </p:spPr>
        <p:txBody>
          <a:bodyPr/>
          <a:lstStyle>
            <a:lvl1pPr marL="0" indent="0" algn="l">
              <a:buFont typeface="Arial" panose="020B0604020202020204" pitchFamily="34" charset="0"/>
              <a:buNone/>
              <a:defRPr sz="1800">
                <a:solidFill>
                  <a:schemeClr val="tx1">
                    <a:lumMod val="75000"/>
                    <a:lumOff val="25000"/>
                  </a:schemeClr>
                </a:solidFill>
                <a:latin typeface="+mj-lt"/>
              </a:defRPr>
            </a:lvl1pPr>
          </a:lstStyle>
          <a:p>
            <a:pPr lvl="0"/>
            <a:r>
              <a:rPr lang="en-US" noProof="0"/>
              <a:t>Bullet 2</a:t>
            </a:r>
          </a:p>
        </p:txBody>
      </p:sp>
      <p:sp>
        <p:nvSpPr>
          <p:cNvPr id="36" name="Text Placeholder 10">
            <a:extLst>
              <a:ext uri="{FF2B5EF4-FFF2-40B4-BE49-F238E27FC236}">
                <a16:creationId xmlns:a16="http://schemas.microsoft.com/office/drawing/2014/main" id="{711DB09A-A42D-4902-AF3E-5D0DC168C285}"/>
              </a:ext>
            </a:extLst>
          </p:cNvPr>
          <p:cNvSpPr>
            <a:spLocks noGrp="1"/>
          </p:cNvSpPr>
          <p:nvPr>
            <p:ph type="body" sz="quarter" idx="48" hasCustomPrompt="1"/>
          </p:nvPr>
        </p:nvSpPr>
        <p:spPr>
          <a:xfrm>
            <a:off x="9899313" y="4348309"/>
            <a:ext cx="1872000" cy="360000"/>
          </a:xfrm>
        </p:spPr>
        <p:txBody>
          <a:bodyPr/>
          <a:lstStyle>
            <a:lvl1pPr marL="0" indent="0" algn="l">
              <a:buNone/>
              <a:defRPr sz="1400">
                <a:solidFill>
                  <a:schemeClr val="tx1">
                    <a:lumMod val="75000"/>
                    <a:lumOff val="25000"/>
                  </a:schemeClr>
                </a:solidFill>
              </a:defRPr>
            </a:lvl1pPr>
          </a:lstStyle>
          <a:p>
            <a:pPr lvl="0"/>
            <a:r>
              <a:rPr lang="en-US" noProof="0"/>
              <a:t>Bullet Description</a:t>
            </a:r>
          </a:p>
        </p:txBody>
      </p:sp>
      <p:sp>
        <p:nvSpPr>
          <p:cNvPr id="37" name="Picture Placeholder 15">
            <a:extLst>
              <a:ext uri="{FF2B5EF4-FFF2-40B4-BE49-F238E27FC236}">
                <a16:creationId xmlns:a16="http://schemas.microsoft.com/office/drawing/2014/main" id="{E96186ED-3118-47CD-987B-87DECE43F025}"/>
              </a:ext>
            </a:extLst>
          </p:cNvPr>
          <p:cNvSpPr>
            <a:spLocks noGrp="1"/>
          </p:cNvSpPr>
          <p:nvPr>
            <p:ph type="pic" sz="quarter" idx="49"/>
          </p:nvPr>
        </p:nvSpPr>
        <p:spPr>
          <a:xfrm>
            <a:off x="5130008" y="3859797"/>
            <a:ext cx="1219835" cy="1219835"/>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p>
        </p:txBody>
      </p:sp>
      <p:sp>
        <p:nvSpPr>
          <p:cNvPr id="38" name="Picture Placeholder 15">
            <a:extLst>
              <a:ext uri="{FF2B5EF4-FFF2-40B4-BE49-F238E27FC236}">
                <a16:creationId xmlns:a16="http://schemas.microsoft.com/office/drawing/2014/main" id="{BF2BC07A-75E7-4434-B71D-F48A7ADA8048}"/>
              </a:ext>
            </a:extLst>
          </p:cNvPr>
          <p:cNvSpPr>
            <a:spLocks noGrp="1"/>
          </p:cNvSpPr>
          <p:nvPr>
            <p:ph type="pic" sz="quarter" idx="50"/>
          </p:nvPr>
        </p:nvSpPr>
        <p:spPr>
          <a:xfrm>
            <a:off x="8526933" y="3859797"/>
            <a:ext cx="1219835" cy="1219835"/>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p>
        </p:txBody>
      </p:sp>
      <p:sp>
        <p:nvSpPr>
          <p:cNvPr id="24" name="Rectangle 6">
            <a:extLst>
              <a:ext uri="{FF2B5EF4-FFF2-40B4-BE49-F238E27FC236}">
                <a16:creationId xmlns:a16="http://schemas.microsoft.com/office/drawing/2014/main" id="{CEDEC4EC-1B7D-4C30-9BDC-ED714BC0AD87}"/>
              </a:ext>
              <a:ext uri="{C183D7F6-B498-43B3-948B-1728B52AA6E4}">
                <adec:decorative xmlns:adec="http://schemas.microsoft.com/office/drawing/2017/decorative" val="1"/>
              </a:ext>
            </a:extLst>
          </p:cNvPr>
          <p:cNvSpPr/>
          <p:nvPr userDrawn="1"/>
        </p:nvSpPr>
        <p:spPr>
          <a:xfrm>
            <a:off x="6502388" y="3311998"/>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8" name="Rectangle 6">
            <a:extLst>
              <a:ext uri="{FF2B5EF4-FFF2-40B4-BE49-F238E27FC236}">
                <a16:creationId xmlns:a16="http://schemas.microsoft.com/office/drawing/2014/main" id="{61B31970-0B46-450B-916F-74D6DEF9B8F8}"/>
              </a:ext>
              <a:ext uri="{C183D7F6-B498-43B3-948B-1728B52AA6E4}">
                <adec:decorative xmlns:adec="http://schemas.microsoft.com/office/drawing/2017/decorative" val="1"/>
              </a:ext>
            </a:extLst>
          </p:cNvPr>
          <p:cNvSpPr/>
          <p:nvPr userDrawn="1"/>
        </p:nvSpPr>
        <p:spPr>
          <a:xfrm>
            <a:off x="9917313" y="3311998"/>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9" name="Rectangle 6">
            <a:extLst>
              <a:ext uri="{FF2B5EF4-FFF2-40B4-BE49-F238E27FC236}">
                <a16:creationId xmlns:a16="http://schemas.microsoft.com/office/drawing/2014/main" id="{950320AF-7644-49E1-9D16-70547713917F}"/>
              </a:ext>
              <a:ext uri="{C183D7F6-B498-43B3-948B-1728B52AA6E4}">
                <adec:decorative xmlns:adec="http://schemas.microsoft.com/office/drawing/2017/decorative" val="1"/>
              </a:ext>
            </a:extLst>
          </p:cNvPr>
          <p:cNvSpPr/>
          <p:nvPr userDrawn="1"/>
        </p:nvSpPr>
        <p:spPr>
          <a:xfrm>
            <a:off x="6502388" y="4935521"/>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0" name="Rectangle 6">
            <a:extLst>
              <a:ext uri="{FF2B5EF4-FFF2-40B4-BE49-F238E27FC236}">
                <a16:creationId xmlns:a16="http://schemas.microsoft.com/office/drawing/2014/main" id="{D36D919E-E710-495F-8E8C-3A987E502CF7}"/>
              </a:ext>
              <a:ext uri="{C183D7F6-B498-43B3-948B-1728B52AA6E4}">
                <adec:decorative xmlns:adec="http://schemas.microsoft.com/office/drawing/2017/decorative" val="1"/>
              </a:ext>
            </a:extLst>
          </p:cNvPr>
          <p:cNvSpPr/>
          <p:nvPr userDrawn="1"/>
        </p:nvSpPr>
        <p:spPr>
          <a:xfrm>
            <a:off x="9917313" y="4935521"/>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980651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4BB9D81-6871-4A9D-BF45-2D079E803094}"/>
              </a:ext>
            </a:extLst>
          </p:cNvPr>
          <p:cNvPicPr>
            <a:picLocks noChangeAspect="1"/>
          </p:cNvPicPr>
          <p:nvPr userDrawn="1"/>
        </p:nvPicPr>
        <p:blipFill>
          <a:blip r:embed="rId2"/>
          <a:stretch>
            <a:fillRect/>
          </a:stretch>
        </p:blipFill>
        <p:spPr>
          <a:xfrm>
            <a:off x="663465" y="812097"/>
            <a:ext cx="11528535" cy="5645385"/>
          </a:xfrm>
          <a:prstGeom prst="rect">
            <a:avLst/>
          </a:prstGeom>
        </p:spPr>
      </p:pic>
      <p:sp>
        <p:nvSpPr>
          <p:cNvPr id="8" name="Picture Placeholder 10">
            <a:extLst>
              <a:ext uri="{FF2B5EF4-FFF2-40B4-BE49-F238E27FC236}">
                <a16:creationId xmlns:a16="http://schemas.microsoft.com/office/drawing/2014/main" id="{D7C80831-068A-4F76-B718-3D893A2E5B24}"/>
              </a:ext>
            </a:extLst>
          </p:cNvPr>
          <p:cNvSpPr>
            <a:spLocks noGrp="1"/>
          </p:cNvSpPr>
          <p:nvPr>
            <p:ph type="pic" sz="quarter" idx="13" hasCustomPrompt="1"/>
          </p:nvPr>
        </p:nvSpPr>
        <p:spPr>
          <a:xfrm>
            <a:off x="5217319" y="1255405"/>
            <a:ext cx="6974680" cy="3935414"/>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Insert or Drag and Drop your Screen Design here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24370" y="3955774"/>
            <a:ext cx="3978665" cy="1976617"/>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Slide Number Placeholder 4">
            <a:extLst>
              <a:ext uri="{FF2B5EF4-FFF2-40B4-BE49-F238E27FC236}">
                <a16:creationId xmlns:a16="http://schemas.microsoft.com/office/drawing/2014/main" id="{9A5F0423-B6EE-42FD-9306-5E965142C6CE}"/>
              </a:ext>
            </a:extLst>
          </p:cNvPr>
          <p:cNvSpPr>
            <a:spLocks noGrp="1"/>
          </p:cNvSpPr>
          <p:nvPr>
            <p:ph type="sldNum" sz="quarter" idx="11"/>
          </p:nvPr>
        </p:nvSpPr>
        <p:spPr/>
        <p:txBody>
          <a:bodyPr/>
          <a:lstStyle/>
          <a:p>
            <a:fld id="{19B51A1E-902D-48AF-9020-955120F399B6}" type="slidenum">
              <a:rPr lang="en-US" noProof="0" smtClean="0"/>
              <a:pPr/>
              <a:t>‹#›</a:t>
            </a:fld>
            <a:endParaRPr lang="en-US" noProof="0"/>
          </a:p>
        </p:txBody>
      </p:sp>
      <p:sp>
        <p:nvSpPr>
          <p:cNvPr id="6" name="Footer Placeholder 5">
            <a:extLst>
              <a:ext uri="{FF2B5EF4-FFF2-40B4-BE49-F238E27FC236}">
                <a16:creationId xmlns:a16="http://schemas.microsoft.com/office/drawing/2014/main" id="{FBCE01B6-FB5C-471B-B95B-DB3DC8A0E4BD}"/>
              </a:ext>
            </a:extLst>
          </p:cNvPr>
          <p:cNvSpPr>
            <a:spLocks noGrp="1"/>
          </p:cNvSpPr>
          <p:nvPr>
            <p:ph type="ftr" sz="quarter" idx="12"/>
          </p:nvPr>
        </p:nvSpPr>
        <p:spPr/>
        <p:txBody>
          <a:bodyPr/>
          <a:lstStyle/>
          <a:p>
            <a:r>
              <a:rPr lang="en-US" noProof="0"/>
              <a:t>Add a footer</a:t>
            </a:r>
          </a:p>
        </p:txBody>
      </p:sp>
      <p:sp>
        <p:nvSpPr>
          <p:cNvPr id="9" name="Title 8">
            <a:extLst>
              <a:ext uri="{FF2B5EF4-FFF2-40B4-BE49-F238E27FC236}">
                <a16:creationId xmlns:a16="http://schemas.microsoft.com/office/drawing/2014/main" id="{5CA0D6D2-4DA0-4AEE-95C1-E8BDD0515364}"/>
              </a:ext>
            </a:extLst>
          </p:cNvPr>
          <p:cNvSpPr>
            <a:spLocks noGrp="1"/>
          </p:cNvSpPr>
          <p:nvPr>
            <p:ph type="title" hasCustomPrompt="1"/>
          </p:nvPr>
        </p:nvSpPr>
        <p:spPr>
          <a:xfrm>
            <a:off x="432000" y="432000"/>
            <a:ext cx="3971035" cy="432000"/>
          </a:xfrm>
        </p:spPr>
        <p:txBody>
          <a:bodyPr anchor="t"/>
          <a:lstStyle>
            <a:lvl1pPr>
              <a:defRPr>
                <a:solidFill>
                  <a:schemeClr val="tx1">
                    <a:lumMod val="75000"/>
                    <a:lumOff val="25000"/>
                  </a:schemeClr>
                </a:solidFill>
              </a:defRPr>
            </a:lvl1pPr>
          </a:lstStyle>
          <a:p>
            <a:r>
              <a:rPr lang="en-US" noProof="0"/>
              <a:t>Click to edit title</a:t>
            </a:r>
          </a:p>
        </p:txBody>
      </p:sp>
      <p:sp>
        <p:nvSpPr>
          <p:cNvPr id="4" name="Text Placeholder 3">
            <a:extLst>
              <a:ext uri="{FF2B5EF4-FFF2-40B4-BE49-F238E27FC236}">
                <a16:creationId xmlns:a16="http://schemas.microsoft.com/office/drawing/2014/main" id="{86E450DC-177B-4710-8122-B192B58AB345}"/>
              </a:ext>
            </a:extLst>
          </p:cNvPr>
          <p:cNvSpPr>
            <a:spLocks noGrp="1"/>
          </p:cNvSpPr>
          <p:nvPr>
            <p:ph type="body" sz="quarter" idx="14" hasCustomPrompt="1"/>
          </p:nvPr>
        </p:nvSpPr>
        <p:spPr>
          <a:xfrm>
            <a:off x="423863" y="2563813"/>
            <a:ext cx="3979862" cy="1212850"/>
          </a:xfrm>
        </p:spPr>
        <p:txBody>
          <a:bodyPr anchor="b"/>
          <a:lstStyle>
            <a:lvl1pPr marL="0" indent="0">
              <a:buNone/>
              <a:defRPr sz="2800">
                <a:latin typeface="+mj-lt"/>
              </a:defRPr>
            </a:lvl1pPr>
            <a:lvl2pPr marL="266700" indent="0">
              <a:buNone/>
              <a:defRPr>
                <a:latin typeface="+mj-lt"/>
              </a:defRPr>
            </a:lvl2pPr>
            <a:lvl3pPr marL="542925" indent="0">
              <a:buNone/>
              <a:defRPr>
                <a:latin typeface="+mj-lt"/>
              </a:defRPr>
            </a:lvl3pPr>
            <a:lvl4pPr marL="809625" indent="0">
              <a:buNone/>
              <a:defRPr>
                <a:latin typeface="+mj-lt"/>
              </a:defRPr>
            </a:lvl4pPr>
            <a:lvl5pPr marL="1076325" indent="0">
              <a:buNone/>
              <a:defRPr>
                <a:latin typeface="+mj-lt"/>
              </a:defRPr>
            </a:lvl5pPr>
          </a:lstStyle>
          <a:p>
            <a:pPr lvl="0"/>
            <a:r>
              <a:rPr lang="en-US" noProof="0"/>
              <a:t>Emphasized Text</a:t>
            </a:r>
          </a:p>
        </p:txBody>
      </p:sp>
    </p:spTree>
    <p:extLst>
      <p:ext uri="{BB962C8B-B14F-4D97-AF65-F5344CB8AC3E}">
        <p14:creationId xmlns:p14="http://schemas.microsoft.com/office/powerpoint/2010/main" val="4197012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27718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2</a:t>
            </a:r>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27718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51119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3</a:t>
            </a:r>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51119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4519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4</a:t>
            </a:r>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4519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30238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53639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7039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p>
        </p:txBody>
      </p:sp>
      <p:sp>
        <p:nvSpPr>
          <p:cNvPr id="22" name="Text Placeholder 5">
            <a:extLst>
              <a:ext uri="{FF2B5EF4-FFF2-40B4-BE49-F238E27FC236}">
                <a16:creationId xmlns:a16="http://schemas.microsoft.com/office/drawing/2014/main" id="{AE3E6576-B268-4232-858E-037F3AFA53D0}"/>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grpSp>
        <p:nvGrpSpPr>
          <p:cNvPr id="15" name="Group 14">
            <a:extLst>
              <a:ext uri="{FF2B5EF4-FFF2-40B4-BE49-F238E27FC236}">
                <a16:creationId xmlns:a16="http://schemas.microsoft.com/office/drawing/2014/main" id="{0DFB96B7-45A3-4381-89C2-4A31A565FF96}"/>
              </a:ext>
              <a:ext uri="{C183D7F6-B498-43B3-948B-1728B52AA6E4}">
                <adec:decorative xmlns:adec="http://schemas.microsoft.com/office/drawing/2017/decorative" val="1"/>
              </a:ext>
            </a:extLst>
          </p:cNvPr>
          <p:cNvGrpSpPr/>
          <p:nvPr userDrawn="1"/>
        </p:nvGrpSpPr>
        <p:grpSpPr>
          <a:xfrm>
            <a:off x="2843850" y="1642400"/>
            <a:ext cx="6516100" cy="2131094"/>
            <a:chOff x="2843850" y="1642400"/>
            <a:chExt cx="1836000" cy="2131094"/>
          </a:xfrm>
        </p:grpSpPr>
        <p:sp>
          <p:nvSpPr>
            <p:cNvPr id="16" name="Rectangle 6">
              <a:extLst>
                <a:ext uri="{FF2B5EF4-FFF2-40B4-BE49-F238E27FC236}">
                  <a16:creationId xmlns:a16="http://schemas.microsoft.com/office/drawing/2014/main" id="{57C639D3-D14E-4739-A805-8BD1EE3723AB}"/>
                </a:ext>
              </a:extLst>
            </p:cNvPr>
            <p:cNvSpPr/>
            <p:nvPr/>
          </p:nvSpPr>
          <p:spPr>
            <a:xfrm>
              <a:off x="284385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Rectangle 6">
              <a:extLst>
                <a:ext uri="{FF2B5EF4-FFF2-40B4-BE49-F238E27FC236}">
                  <a16:creationId xmlns:a16="http://schemas.microsoft.com/office/drawing/2014/main" id="{3552379E-CA58-42E4-929B-E0CDE195CFB4}"/>
                </a:ext>
              </a:extLst>
            </p:cNvPr>
            <p:cNvSpPr/>
            <p:nvPr/>
          </p:nvSpPr>
          <p:spPr>
            <a:xfrm flipV="1">
              <a:off x="2843850" y="1642400"/>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Tree>
    <p:extLst>
      <p:ext uri="{BB962C8B-B14F-4D97-AF65-F5344CB8AC3E}">
        <p14:creationId xmlns:p14="http://schemas.microsoft.com/office/powerpoint/2010/main" val="883970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theme" Target="../theme/theme2.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014CD90-8DA5-4100-A913-BD3783FA44B9}"/>
              </a:ext>
            </a:extLst>
          </p:cNvPr>
          <p:cNvSpPr/>
          <p:nvPr userDrawn="1"/>
        </p:nvSpPr>
        <p:spPr>
          <a:xfrm>
            <a:off x="0" y="6780458"/>
            <a:ext cx="12192000" cy="775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40000" cy="432000"/>
          </a:xfrm>
          <a:prstGeom prst="rect">
            <a:avLst/>
          </a:prstGeom>
        </p:spPr>
        <p:txBody>
          <a:bodyPr vert="horz" lIns="0" tIns="0" rIns="0" bIns="0" rtlCol="0" anchor="ctr">
            <a:noAutofit/>
          </a:bodyPr>
          <a:lstStyle/>
          <a:p>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24370" y="1272208"/>
            <a:ext cx="11340000" cy="466018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7089975" y="6487997"/>
            <a:ext cx="4114800" cy="206104"/>
          </a:xfrm>
          <a:prstGeom prst="rect">
            <a:avLst/>
          </a:prstGeom>
        </p:spPr>
        <p:txBody>
          <a:bodyPr vert="horz" lIns="0" tIns="0" rIns="0" bIns="0" rtlCol="0" anchor="b"/>
          <a:lstStyle>
            <a:lvl1pPr algn="r">
              <a:defRPr sz="1200" i="1">
                <a:solidFill>
                  <a:schemeClr val="tx1">
                    <a:lumMod val="75000"/>
                    <a:lumOff val="25000"/>
                  </a:schemeClr>
                </a:solidFill>
              </a:defRPr>
            </a:lvl1pPr>
          </a:lstStyle>
          <a:p>
            <a:r>
              <a:rPr lang="en-US" noProof="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09431" y="6213621"/>
            <a:ext cx="537262" cy="365125"/>
          </a:xfrm>
          <a:prstGeom prst="rect">
            <a:avLst/>
          </a:prstGeom>
        </p:spPr>
        <p:txBody>
          <a:bodyPr vert="horz" lIns="0" tIns="0" rIns="0" bIns="0" rtlCol="0" anchor="ctr"/>
          <a:lstStyle>
            <a:lvl1pPr algn="ctr">
              <a:defRPr sz="1600" b="1" i="0">
                <a:solidFill>
                  <a:schemeClr val="tx1">
                    <a:lumMod val="50000"/>
                    <a:lumOff val="50000"/>
                  </a:schemeClr>
                </a:solidFill>
                <a:latin typeface="+mj-lt"/>
              </a:defRPr>
            </a:lvl1pPr>
          </a:lstStyle>
          <a:p>
            <a:fld id="{19B51A1E-902D-48AF-9020-955120F399B6}" type="slidenum">
              <a:rPr lang="en-US" noProof="0" smtClean="0"/>
              <a:pPr/>
              <a:t>‹#›</a:t>
            </a:fld>
            <a:endParaRPr lang="en-US" noProof="0"/>
          </a:p>
        </p:txBody>
      </p:sp>
      <p:cxnSp>
        <p:nvCxnSpPr>
          <p:cNvPr id="12" name="Straight Connector 11">
            <a:extLst>
              <a:ext uri="{FF2B5EF4-FFF2-40B4-BE49-F238E27FC236}">
                <a16:creationId xmlns:a16="http://schemas.microsoft.com/office/drawing/2014/main" id="{227520FF-02C3-4FC8-9DD4-6FD4DAE01FE9}"/>
              </a:ext>
            </a:extLst>
          </p:cNvPr>
          <p:cNvCxnSpPr>
            <a:cxnSpLocks/>
          </p:cNvCxnSpPr>
          <p:nvPr userDrawn="1"/>
        </p:nvCxnSpPr>
        <p:spPr>
          <a:xfrm>
            <a:off x="11408062" y="6780192"/>
            <a:ext cx="54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948D9BA-F531-48FF-BE31-0248EF5CC454}"/>
              </a:ext>
            </a:extLst>
          </p:cNvPr>
          <p:cNvSpPr/>
          <p:nvPr userDrawn="1"/>
        </p:nvSpPr>
        <p:spPr>
          <a:xfrm>
            <a:off x="0" y="6780458"/>
            <a:ext cx="11232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83" r:id="rId2"/>
    <p:sldLayoutId id="2147483690" r:id="rId3"/>
    <p:sldLayoutId id="2147483705" r:id="rId4"/>
    <p:sldLayoutId id="2147483686" r:id="rId5"/>
    <p:sldLayoutId id="2147483687" r:id="rId6"/>
    <p:sldLayoutId id="2147483688" r:id="rId7"/>
    <p:sldLayoutId id="2147483689" r:id="rId8"/>
    <p:sldLayoutId id="2147483691" r:id="rId9"/>
    <p:sldLayoutId id="2147483650" r:id="rId10"/>
    <p:sldLayoutId id="2147483652" r:id="rId11"/>
    <p:sldLayoutId id="2147483694" r:id="rId12"/>
    <p:sldLayoutId id="2147483693" r:id="rId13"/>
    <p:sldLayoutId id="2147483695" r:id="rId14"/>
    <p:sldLayoutId id="2147483696" r:id="rId15"/>
    <p:sldLayoutId id="2147483698" r:id="rId16"/>
    <p:sldLayoutId id="2147483699" r:id="rId17"/>
    <p:sldLayoutId id="2147483700" r:id="rId18"/>
    <p:sldLayoutId id="2147483656" r:id="rId19"/>
    <p:sldLayoutId id="2147483657" r:id="rId20"/>
    <p:sldLayoutId id="2147483653" r:id="rId21"/>
    <p:sldLayoutId id="2147483654" r:id="rId22"/>
    <p:sldLayoutId id="2147483703" r:id="rId23"/>
    <p:sldLayoutId id="2147483655" r:id="rId24"/>
    <p:sldLayoutId id="2147483702" r:id="rId25"/>
    <p:sldLayoutId id="2147483704" r:id="rId26"/>
    <p:sldLayoutId id="2147483701" r:id="rId27"/>
    <p:sldLayoutId id="2147483709" r:id="rId28"/>
    <p:sldLayoutId id="2147483710" r:id="rId29"/>
  </p:sldLayoutIdLst>
  <p:hf hdr="0" dt="0"/>
  <p:txStyles>
    <p:titleStyle>
      <a:lvl1pPr algn="l" defTabSz="914400" rtl="0" eaLnBrk="1" latinLnBrk="0" hangingPunct="1">
        <a:lnSpc>
          <a:spcPct val="90000"/>
        </a:lnSpc>
        <a:spcBef>
          <a:spcPct val="0"/>
        </a:spcBef>
        <a:buNone/>
        <a:defRPr sz="3200" kern="1200" spc="-100" baseline="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CF6BE8-6FC0-4B2E-8502-B24A8E5B2BF7}"/>
              </a:ext>
            </a:extLst>
          </p:cNvPr>
          <p:cNvSpPr/>
          <p:nvPr userDrawn="1"/>
        </p:nvSpPr>
        <p:spPr>
          <a:xfrm>
            <a:off x="0" y="6191250"/>
            <a:ext cx="12192000" cy="666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40000" cy="432000"/>
          </a:xfrm>
          <a:prstGeom prst="rect">
            <a:avLst/>
          </a:prstGeom>
        </p:spPr>
        <p:txBody>
          <a:bodyPr vert="horz" lIns="0" tIns="0" rIns="0" bIns="0" rtlCol="0" anchor="ctr">
            <a:noAutofit/>
          </a:bodyPr>
          <a:lstStyle/>
          <a:p>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40000" cy="4751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133009" y="6339682"/>
            <a:ext cx="4114800" cy="365125"/>
          </a:xfrm>
          <a:prstGeom prst="rect">
            <a:avLst/>
          </a:prstGeom>
        </p:spPr>
        <p:txBody>
          <a:bodyPr vert="horz" lIns="0" tIns="0" rIns="0" bIns="0" rtlCol="0" anchor="ctr"/>
          <a:lstStyle>
            <a:lvl1pPr algn="l">
              <a:defRPr sz="1000">
                <a:solidFill>
                  <a:schemeClr val="tx1">
                    <a:lumMod val="75000"/>
                    <a:lumOff val="25000"/>
                  </a:schemeClr>
                </a:solidFill>
                <a:latin typeface="+mn-lt"/>
              </a:defRPr>
            </a:lvl1pPr>
          </a:lstStyle>
          <a:p>
            <a:endParaRPr lang="en-US" noProof="0"/>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688417" y="6243638"/>
            <a:ext cx="370573" cy="557212"/>
          </a:xfrm>
          <a:prstGeom prst="rect">
            <a:avLst/>
          </a:prstGeom>
        </p:spPr>
        <p:txBody>
          <a:bodyPr vert="horz" lIns="0" tIns="0" rIns="0" bIns="0" rtlCol="0" anchor="ctr"/>
          <a:lstStyle>
            <a:lvl1pPr algn="r">
              <a:defRPr sz="2000">
                <a:solidFill>
                  <a:schemeClr val="tx1">
                    <a:lumMod val="75000"/>
                    <a:lumOff val="25000"/>
                  </a:schemeClr>
                </a:solidFill>
                <a:latin typeface="+mj-lt"/>
              </a:defRPr>
            </a:lvl1pPr>
          </a:lstStyle>
          <a:p>
            <a:fld id="{19B51A1E-902D-48AF-9020-955120F399B6}" type="slidenum">
              <a:rPr lang="en-US" noProof="0" smtClean="0"/>
              <a:pPr/>
              <a:t>‹#›</a:t>
            </a:fld>
            <a:endParaRPr lang="en-US" noProof="0"/>
          </a:p>
        </p:txBody>
      </p:sp>
      <p:sp>
        <p:nvSpPr>
          <p:cNvPr id="7" name="Freeform: Shape 6">
            <a:extLst>
              <a:ext uri="{FF2B5EF4-FFF2-40B4-BE49-F238E27FC236}">
                <a16:creationId xmlns:a16="http://schemas.microsoft.com/office/drawing/2014/main" id="{12EA82FD-0EBA-44E1-8BA8-6DA38DEA7F36}"/>
              </a:ext>
            </a:extLst>
          </p:cNvPr>
          <p:cNvSpPr/>
          <p:nvPr userDrawn="1"/>
        </p:nvSpPr>
        <p:spPr>
          <a:xfrm>
            <a:off x="-2" y="-508000"/>
            <a:ext cx="12192002" cy="7365999"/>
          </a:xfrm>
          <a:custGeom>
            <a:avLst/>
            <a:gdLst>
              <a:gd name="connsiteX0" fmla="*/ 108003 w 12207886"/>
              <a:gd name="connsiteY0" fmla="*/ 108001 h 6858000"/>
              <a:gd name="connsiteX1" fmla="*/ 108003 w 12207886"/>
              <a:gd name="connsiteY1" fmla="*/ 6750000 h 6858000"/>
              <a:gd name="connsiteX2" fmla="*/ 12084002 w 12207886"/>
              <a:gd name="connsiteY2" fmla="*/ 6750000 h 6858000"/>
              <a:gd name="connsiteX3" fmla="*/ 12084002 w 12207886"/>
              <a:gd name="connsiteY3" fmla="*/ 108001 h 6858000"/>
              <a:gd name="connsiteX4" fmla="*/ 12084002 w 12207886"/>
              <a:gd name="connsiteY4" fmla="*/ 0 h 6858000"/>
              <a:gd name="connsiteX5" fmla="*/ 12192002 w 12207886"/>
              <a:gd name="connsiteY5" fmla="*/ 0 h 6858000"/>
              <a:gd name="connsiteX6" fmla="*/ 12192002 w 12207886"/>
              <a:gd name="connsiteY6" fmla="*/ 1 h 6858000"/>
              <a:gd name="connsiteX7" fmla="*/ 12207884 w 12207886"/>
              <a:gd name="connsiteY7" fmla="*/ 1 h 6858000"/>
              <a:gd name="connsiteX8" fmla="*/ 12207884 w 12207886"/>
              <a:gd name="connsiteY8" fmla="*/ 108001 h 6858000"/>
              <a:gd name="connsiteX9" fmla="*/ 12192002 w 12207886"/>
              <a:gd name="connsiteY9" fmla="*/ 108001 h 6858000"/>
              <a:gd name="connsiteX10" fmla="*/ 12192002 w 12207886"/>
              <a:gd name="connsiteY10" fmla="*/ 6750000 h 6858000"/>
              <a:gd name="connsiteX11" fmla="*/ 12207886 w 12207886"/>
              <a:gd name="connsiteY11" fmla="*/ 6750000 h 6858000"/>
              <a:gd name="connsiteX12" fmla="*/ 12207886 w 12207886"/>
              <a:gd name="connsiteY12" fmla="*/ 6858000 h 6858000"/>
              <a:gd name="connsiteX13" fmla="*/ 12192002 w 12207886"/>
              <a:gd name="connsiteY13" fmla="*/ 6858000 h 6858000"/>
              <a:gd name="connsiteX14" fmla="*/ 12192002 w 12207886"/>
              <a:gd name="connsiteY14" fmla="*/ 6858000 h 6858000"/>
              <a:gd name="connsiteX15" fmla="*/ 12084002 w 12207886"/>
              <a:gd name="connsiteY15" fmla="*/ 6858000 h 6858000"/>
              <a:gd name="connsiteX16" fmla="*/ 12084002 w 12207886"/>
              <a:gd name="connsiteY16" fmla="*/ 6858000 h 6858000"/>
              <a:gd name="connsiteX17" fmla="*/ 108003 w 12207886"/>
              <a:gd name="connsiteY17" fmla="*/ 6858000 h 6858000"/>
              <a:gd name="connsiteX18" fmla="*/ 108003 w 12207886"/>
              <a:gd name="connsiteY18" fmla="*/ 6858000 h 6858000"/>
              <a:gd name="connsiteX19" fmla="*/ 3 w 12207886"/>
              <a:gd name="connsiteY19" fmla="*/ 6858000 h 6858000"/>
              <a:gd name="connsiteX20" fmla="*/ 3 w 12207886"/>
              <a:gd name="connsiteY20" fmla="*/ 6858000 h 6858000"/>
              <a:gd name="connsiteX21" fmla="*/ 1 w 12207886"/>
              <a:gd name="connsiteY21" fmla="*/ 6858000 h 6858000"/>
              <a:gd name="connsiteX22" fmla="*/ 1 w 12207886"/>
              <a:gd name="connsiteY22" fmla="*/ 6750000 h 6858000"/>
              <a:gd name="connsiteX23" fmla="*/ 3 w 12207886"/>
              <a:gd name="connsiteY23" fmla="*/ 6750000 h 6858000"/>
              <a:gd name="connsiteX24" fmla="*/ 3 w 12207886"/>
              <a:gd name="connsiteY24" fmla="*/ 108001 h 6858000"/>
              <a:gd name="connsiteX25" fmla="*/ 0 w 12207886"/>
              <a:gd name="connsiteY25" fmla="*/ 108001 h 6858000"/>
              <a:gd name="connsiteX26" fmla="*/ 0 w 12207886"/>
              <a:gd name="connsiteY26" fmla="*/ 1 h 6858000"/>
              <a:gd name="connsiteX27" fmla="*/ 3 w 12207886"/>
              <a:gd name="connsiteY27" fmla="*/ 1 h 6858000"/>
              <a:gd name="connsiteX28" fmla="*/ 3 w 12207886"/>
              <a:gd name="connsiteY28" fmla="*/ 0 h 6858000"/>
              <a:gd name="connsiteX29" fmla="*/ 108003 w 12207886"/>
              <a:gd name="connsiteY29" fmla="*/ 0 h 6858000"/>
              <a:gd name="connsiteX30" fmla="*/ 108003 w 12207886"/>
              <a:gd name="connsiteY30" fmla="*/ 1 h 6858000"/>
              <a:gd name="connsiteX31" fmla="*/ 12084002 w 12207886"/>
              <a:gd name="connsiteY31" fmla="*/ 1 h 6858000"/>
              <a:gd name="connsiteX0" fmla="*/ 108003 w 12207886"/>
              <a:gd name="connsiteY0" fmla="*/ 108001 h 6858000"/>
              <a:gd name="connsiteX1" fmla="*/ 108003 w 12207886"/>
              <a:gd name="connsiteY1" fmla="*/ 6750000 h 6858000"/>
              <a:gd name="connsiteX2" fmla="*/ 12084002 w 12207886"/>
              <a:gd name="connsiteY2" fmla="*/ 6750000 h 6858000"/>
              <a:gd name="connsiteX3" fmla="*/ 12084002 w 12207886"/>
              <a:gd name="connsiteY3" fmla="*/ 108001 h 6858000"/>
              <a:gd name="connsiteX4" fmla="*/ 108003 w 12207886"/>
              <a:gd name="connsiteY4" fmla="*/ 108001 h 6858000"/>
              <a:gd name="connsiteX5" fmla="*/ 12084002 w 12207886"/>
              <a:gd name="connsiteY5" fmla="*/ 0 h 6858000"/>
              <a:gd name="connsiteX6" fmla="*/ 12192002 w 12207886"/>
              <a:gd name="connsiteY6" fmla="*/ 0 h 6858000"/>
              <a:gd name="connsiteX7" fmla="*/ 12192002 w 12207886"/>
              <a:gd name="connsiteY7" fmla="*/ 1 h 6858000"/>
              <a:gd name="connsiteX8" fmla="*/ 12207884 w 12207886"/>
              <a:gd name="connsiteY8" fmla="*/ 1 h 6858000"/>
              <a:gd name="connsiteX9" fmla="*/ 12192002 w 12207886"/>
              <a:gd name="connsiteY9" fmla="*/ 108001 h 6858000"/>
              <a:gd name="connsiteX10" fmla="*/ 12192002 w 12207886"/>
              <a:gd name="connsiteY10" fmla="*/ 6750000 h 6858000"/>
              <a:gd name="connsiteX11" fmla="*/ 12207886 w 12207886"/>
              <a:gd name="connsiteY11" fmla="*/ 6750000 h 6858000"/>
              <a:gd name="connsiteX12" fmla="*/ 12207886 w 12207886"/>
              <a:gd name="connsiteY12" fmla="*/ 6858000 h 6858000"/>
              <a:gd name="connsiteX13" fmla="*/ 12192002 w 12207886"/>
              <a:gd name="connsiteY13" fmla="*/ 6858000 h 6858000"/>
              <a:gd name="connsiteX14" fmla="*/ 12192002 w 12207886"/>
              <a:gd name="connsiteY14" fmla="*/ 6858000 h 6858000"/>
              <a:gd name="connsiteX15" fmla="*/ 12084002 w 12207886"/>
              <a:gd name="connsiteY15" fmla="*/ 6858000 h 6858000"/>
              <a:gd name="connsiteX16" fmla="*/ 12084002 w 12207886"/>
              <a:gd name="connsiteY16" fmla="*/ 6858000 h 6858000"/>
              <a:gd name="connsiteX17" fmla="*/ 108003 w 12207886"/>
              <a:gd name="connsiteY17" fmla="*/ 6858000 h 6858000"/>
              <a:gd name="connsiteX18" fmla="*/ 108003 w 12207886"/>
              <a:gd name="connsiteY18" fmla="*/ 6858000 h 6858000"/>
              <a:gd name="connsiteX19" fmla="*/ 3 w 12207886"/>
              <a:gd name="connsiteY19" fmla="*/ 6858000 h 6858000"/>
              <a:gd name="connsiteX20" fmla="*/ 3 w 12207886"/>
              <a:gd name="connsiteY20" fmla="*/ 6858000 h 6858000"/>
              <a:gd name="connsiteX21" fmla="*/ 1 w 12207886"/>
              <a:gd name="connsiteY21" fmla="*/ 6858000 h 6858000"/>
              <a:gd name="connsiteX22" fmla="*/ 1 w 12207886"/>
              <a:gd name="connsiteY22" fmla="*/ 6750000 h 6858000"/>
              <a:gd name="connsiteX23" fmla="*/ 3 w 12207886"/>
              <a:gd name="connsiteY23" fmla="*/ 6750000 h 6858000"/>
              <a:gd name="connsiteX24" fmla="*/ 3 w 12207886"/>
              <a:gd name="connsiteY24" fmla="*/ 108001 h 6858000"/>
              <a:gd name="connsiteX25" fmla="*/ 0 w 12207886"/>
              <a:gd name="connsiteY25" fmla="*/ 108001 h 6858000"/>
              <a:gd name="connsiteX26" fmla="*/ 0 w 12207886"/>
              <a:gd name="connsiteY26" fmla="*/ 1 h 6858000"/>
              <a:gd name="connsiteX27" fmla="*/ 3 w 12207886"/>
              <a:gd name="connsiteY27" fmla="*/ 1 h 6858000"/>
              <a:gd name="connsiteX28" fmla="*/ 3 w 12207886"/>
              <a:gd name="connsiteY28" fmla="*/ 0 h 6858000"/>
              <a:gd name="connsiteX29" fmla="*/ 108003 w 12207886"/>
              <a:gd name="connsiteY29" fmla="*/ 0 h 6858000"/>
              <a:gd name="connsiteX30" fmla="*/ 108003 w 12207886"/>
              <a:gd name="connsiteY30" fmla="*/ 1 h 6858000"/>
              <a:gd name="connsiteX31" fmla="*/ 12084002 w 12207886"/>
              <a:gd name="connsiteY31" fmla="*/ 1 h 6858000"/>
              <a:gd name="connsiteX32" fmla="*/ 12084002 w 12207886"/>
              <a:gd name="connsiteY32" fmla="*/ 0 h 6858000"/>
              <a:gd name="connsiteX0" fmla="*/ 108003 w 12207886"/>
              <a:gd name="connsiteY0" fmla="*/ 108001 h 6858000"/>
              <a:gd name="connsiteX1" fmla="*/ 108003 w 12207886"/>
              <a:gd name="connsiteY1" fmla="*/ 6750000 h 6858000"/>
              <a:gd name="connsiteX2" fmla="*/ 12084002 w 12207886"/>
              <a:gd name="connsiteY2" fmla="*/ 6750000 h 6858000"/>
              <a:gd name="connsiteX3" fmla="*/ 12084002 w 12207886"/>
              <a:gd name="connsiteY3" fmla="*/ 108001 h 6858000"/>
              <a:gd name="connsiteX4" fmla="*/ 108003 w 12207886"/>
              <a:gd name="connsiteY4" fmla="*/ 108001 h 6858000"/>
              <a:gd name="connsiteX5" fmla="*/ 12084002 w 12207886"/>
              <a:gd name="connsiteY5" fmla="*/ 0 h 6858000"/>
              <a:gd name="connsiteX6" fmla="*/ 12192002 w 12207886"/>
              <a:gd name="connsiteY6" fmla="*/ 0 h 6858000"/>
              <a:gd name="connsiteX7" fmla="*/ 12192002 w 12207886"/>
              <a:gd name="connsiteY7" fmla="*/ 1 h 6858000"/>
              <a:gd name="connsiteX8" fmla="*/ 12192002 w 12207886"/>
              <a:gd name="connsiteY8" fmla="*/ 108001 h 6858000"/>
              <a:gd name="connsiteX9" fmla="*/ 12192002 w 12207886"/>
              <a:gd name="connsiteY9" fmla="*/ 6750000 h 6858000"/>
              <a:gd name="connsiteX10" fmla="*/ 12207886 w 12207886"/>
              <a:gd name="connsiteY10" fmla="*/ 6750000 h 6858000"/>
              <a:gd name="connsiteX11" fmla="*/ 12207886 w 12207886"/>
              <a:gd name="connsiteY11" fmla="*/ 6858000 h 6858000"/>
              <a:gd name="connsiteX12" fmla="*/ 12192002 w 12207886"/>
              <a:gd name="connsiteY12" fmla="*/ 6858000 h 6858000"/>
              <a:gd name="connsiteX13" fmla="*/ 12192002 w 12207886"/>
              <a:gd name="connsiteY13" fmla="*/ 6858000 h 6858000"/>
              <a:gd name="connsiteX14" fmla="*/ 12084002 w 12207886"/>
              <a:gd name="connsiteY14" fmla="*/ 6858000 h 6858000"/>
              <a:gd name="connsiteX15" fmla="*/ 12084002 w 12207886"/>
              <a:gd name="connsiteY15" fmla="*/ 6858000 h 6858000"/>
              <a:gd name="connsiteX16" fmla="*/ 108003 w 12207886"/>
              <a:gd name="connsiteY16" fmla="*/ 6858000 h 6858000"/>
              <a:gd name="connsiteX17" fmla="*/ 108003 w 12207886"/>
              <a:gd name="connsiteY17" fmla="*/ 6858000 h 6858000"/>
              <a:gd name="connsiteX18" fmla="*/ 3 w 12207886"/>
              <a:gd name="connsiteY18" fmla="*/ 6858000 h 6858000"/>
              <a:gd name="connsiteX19" fmla="*/ 3 w 12207886"/>
              <a:gd name="connsiteY19" fmla="*/ 6858000 h 6858000"/>
              <a:gd name="connsiteX20" fmla="*/ 1 w 12207886"/>
              <a:gd name="connsiteY20" fmla="*/ 6858000 h 6858000"/>
              <a:gd name="connsiteX21" fmla="*/ 1 w 12207886"/>
              <a:gd name="connsiteY21" fmla="*/ 6750000 h 6858000"/>
              <a:gd name="connsiteX22" fmla="*/ 3 w 12207886"/>
              <a:gd name="connsiteY22" fmla="*/ 6750000 h 6858000"/>
              <a:gd name="connsiteX23" fmla="*/ 3 w 12207886"/>
              <a:gd name="connsiteY23" fmla="*/ 108001 h 6858000"/>
              <a:gd name="connsiteX24" fmla="*/ 0 w 12207886"/>
              <a:gd name="connsiteY24" fmla="*/ 108001 h 6858000"/>
              <a:gd name="connsiteX25" fmla="*/ 0 w 12207886"/>
              <a:gd name="connsiteY25" fmla="*/ 1 h 6858000"/>
              <a:gd name="connsiteX26" fmla="*/ 3 w 12207886"/>
              <a:gd name="connsiteY26" fmla="*/ 1 h 6858000"/>
              <a:gd name="connsiteX27" fmla="*/ 3 w 12207886"/>
              <a:gd name="connsiteY27" fmla="*/ 0 h 6858000"/>
              <a:gd name="connsiteX28" fmla="*/ 108003 w 12207886"/>
              <a:gd name="connsiteY28" fmla="*/ 0 h 6858000"/>
              <a:gd name="connsiteX29" fmla="*/ 108003 w 12207886"/>
              <a:gd name="connsiteY29" fmla="*/ 1 h 6858000"/>
              <a:gd name="connsiteX30" fmla="*/ 12084002 w 12207886"/>
              <a:gd name="connsiteY30" fmla="*/ 1 h 6858000"/>
              <a:gd name="connsiteX31" fmla="*/ 12084002 w 12207886"/>
              <a:gd name="connsiteY31" fmla="*/ 0 h 6858000"/>
              <a:gd name="connsiteX0" fmla="*/ 108003 w 12207886"/>
              <a:gd name="connsiteY0" fmla="*/ 108001 h 6858000"/>
              <a:gd name="connsiteX1" fmla="*/ 108003 w 12207886"/>
              <a:gd name="connsiteY1" fmla="*/ 6750000 h 6858000"/>
              <a:gd name="connsiteX2" fmla="*/ 12084002 w 12207886"/>
              <a:gd name="connsiteY2" fmla="*/ 6750000 h 6858000"/>
              <a:gd name="connsiteX3" fmla="*/ 12084002 w 12207886"/>
              <a:gd name="connsiteY3" fmla="*/ 108001 h 6858000"/>
              <a:gd name="connsiteX4" fmla="*/ 108003 w 12207886"/>
              <a:gd name="connsiteY4" fmla="*/ 108001 h 6858000"/>
              <a:gd name="connsiteX5" fmla="*/ 12084002 w 12207886"/>
              <a:gd name="connsiteY5" fmla="*/ 0 h 6858000"/>
              <a:gd name="connsiteX6" fmla="*/ 12192002 w 12207886"/>
              <a:gd name="connsiteY6" fmla="*/ 0 h 6858000"/>
              <a:gd name="connsiteX7" fmla="*/ 12192002 w 12207886"/>
              <a:gd name="connsiteY7" fmla="*/ 1 h 6858000"/>
              <a:gd name="connsiteX8" fmla="*/ 12192002 w 12207886"/>
              <a:gd name="connsiteY8" fmla="*/ 6750000 h 6858000"/>
              <a:gd name="connsiteX9" fmla="*/ 12207886 w 12207886"/>
              <a:gd name="connsiteY9" fmla="*/ 6750000 h 6858000"/>
              <a:gd name="connsiteX10" fmla="*/ 12207886 w 12207886"/>
              <a:gd name="connsiteY10" fmla="*/ 6858000 h 6858000"/>
              <a:gd name="connsiteX11" fmla="*/ 12192002 w 12207886"/>
              <a:gd name="connsiteY11" fmla="*/ 6858000 h 6858000"/>
              <a:gd name="connsiteX12" fmla="*/ 12192002 w 12207886"/>
              <a:gd name="connsiteY12" fmla="*/ 6858000 h 6858000"/>
              <a:gd name="connsiteX13" fmla="*/ 12084002 w 12207886"/>
              <a:gd name="connsiteY13" fmla="*/ 6858000 h 6858000"/>
              <a:gd name="connsiteX14" fmla="*/ 12084002 w 12207886"/>
              <a:gd name="connsiteY14" fmla="*/ 6858000 h 6858000"/>
              <a:gd name="connsiteX15" fmla="*/ 108003 w 12207886"/>
              <a:gd name="connsiteY15" fmla="*/ 6858000 h 6858000"/>
              <a:gd name="connsiteX16" fmla="*/ 108003 w 12207886"/>
              <a:gd name="connsiteY16" fmla="*/ 6858000 h 6858000"/>
              <a:gd name="connsiteX17" fmla="*/ 3 w 12207886"/>
              <a:gd name="connsiteY17" fmla="*/ 6858000 h 6858000"/>
              <a:gd name="connsiteX18" fmla="*/ 3 w 12207886"/>
              <a:gd name="connsiteY18" fmla="*/ 6858000 h 6858000"/>
              <a:gd name="connsiteX19" fmla="*/ 1 w 12207886"/>
              <a:gd name="connsiteY19" fmla="*/ 6858000 h 6858000"/>
              <a:gd name="connsiteX20" fmla="*/ 1 w 12207886"/>
              <a:gd name="connsiteY20" fmla="*/ 6750000 h 6858000"/>
              <a:gd name="connsiteX21" fmla="*/ 3 w 12207886"/>
              <a:gd name="connsiteY21" fmla="*/ 6750000 h 6858000"/>
              <a:gd name="connsiteX22" fmla="*/ 3 w 12207886"/>
              <a:gd name="connsiteY22" fmla="*/ 108001 h 6858000"/>
              <a:gd name="connsiteX23" fmla="*/ 0 w 12207886"/>
              <a:gd name="connsiteY23" fmla="*/ 108001 h 6858000"/>
              <a:gd name="connsiteX24" fmla="*/ 0 w 12207886"/>
              <a:gd name="connsiteY24" fmla="*/ 1 h 6858000"/>
              <a:gd name="connsiteX25" fmla="*/ 3 w 12207886"/>
              <a:gd name="connsiteY25" fmla="*/ 1 h 6858000"/>
              <a:gd name="connsiteX26" fmla="*/ 3 w 12207886"/>
              <a:gd name="connsiteY26" fmla="*/ 0 h 6858000"/>
              <a:gd name="connsiteX27" fmla="*/ 108003 w 12207886"/>
              <a:gd name="connsiteY27" fmla="*/ 0 h 6858000"/>
              <a:gd name="connsiteX28" fmla="*/ 108003 w 12207886"/>
              <a:gd name="connsiteY28" fmla="*/ 1 h 6858000"/>
              <a:gd name="connsiteX29" fmla="*/ 12084002 w 12207886"/>
              <a:gd name="connsiteY29" fmla="*/ 1 h 6858000"/>
              <a:gd name="connsiteX30" fmla="*/ 12084002 w 12207886"/>
              <a:gd name="connsiteY30" fmla="*/ 0 h 6858000"/>
              <a:gd name="connsiteX0" fmla="*/ 108003 w 12207886"/>
              <a:gd name="connsiteY0" fmla="*/ 108001 h 6858000"/>
              <a:gd name="connsiteX1" fmla="*/ 108003 w 12207886"/>
              <a:gd name="connsiteY1" fmla="*/ 6750000 h 6858000"/>
              <a:gd name="connsiteX2" fmla="*/ 12084002 w 12207886"/>
              <a:gd name="connsiteY2" fmla="*/ 6750000 h 6858000"/>
              <a:gd name="connsiteX3" fmla="*/ 12084002 w 12207886"/>
              <a:gd name="connsiteY3" fmla="*/ 108001 h 6858000"/>
              <a:gd name="connsiteX4" fmla="*/ 108003 w 12207886"/>
              <a:gd name="connsiteY4" fmla="*/ 108001 h 6858000"/>
              <a:gd name="connsiteX5" fmla="*/ 12084002 w 12207886"/>
              <a:gd name="connsiteY5" fmla="*/ 1 h 6858000"/>
              <a:gd name="connsiteX6" fmla="*/ 12192002 w 12207886"/>
              <a:gd name="connsiteY6" fmla="*/ 0 h 6858000"/>
              <a:gd name="connsiteX7" fmla="*/ 12192002 w 12207886"/>
              <a:gd name="connsiteY7" fmla="*/ 1 h 6858000"/>
              <a:gd name="connsiteX8" fmla="*/ 12192002 w 12207886"/>
              <a:gd name="connsiteY8" fmla="*/ 6750000 h 6858000"/>
              <a:gd name="connsiteX9" fmla="*/ 12207886 w 12207886"/>
              <a:gd name="connsiteY9" fmla="*/ 6750000 h 6858000"/>
              <a:gd name="connsiteX10" fmla="*/ 12207886 w 12207886"/>
              <a:gd name="connsiteY10" fmla="*/ 6858000 h 6858000"/>
              <a:gd name="connsiteX11" fmla="*/ 12192002 w 12207886"/>
              <a:gd name="connsiteY11" fmla="*/ 6858000 h 6858000"/>
              <a:gd name="connsiteX12" fmla="*/ 12192002 w 12207886"/>
              <a:gd name="connsiteY12" fmla="*/ 6858000 h 6858000"/>
              <a:gd name="connsiteX13" fmla="*/ 12084002 w 12207886"/>
              <a:gd name="connsiteY13" fmla="*/ 6858000 h 6858000"/>
              <a:gd name="connsiteX14" fmla="*/ 12084002 w 12207886"/>
              <a:gd name="connsiteY14" fmla="*/ 6858000 h 6858000"/>
              <a:gd name="connsiteX15" fmla="*/ 108003 w 12207886"/>
              <a:gd name="connsiteY15" fmla="*/ 6858000 h 6858000"/>
              <a:gd name="connsiteX16" fmla="*/ 108003 w 12207886"/>
              <a:gd name="connsiteY16" fmla="*/ 6858000 h 6858000"/>
              <a:gd name="connsiteX17" fmla="*/ 3 w 12207886"/>
              <a:gd name="connsiteY17" fmla="*/ 6858000 h 6858000"/>
              <a:gd name="connsiteX18" fmla="*/ 3 w 12207886"/>
              <a:gd name="connsiteY18" fmla="*/ 6858000 h 6858000"/>
              <a:gd name="connsiteX19" fmla="*/ 1 w 12207886"/>
              <a:gd name="connsiteY19" fmla="*/ 6858000 h 6858000"/>
              <a:gd name="connsiteX20" fmla="*/ 1 w 12207886"/>
              <a:gd name="connsiteY20" fmla="*/ 6750000 h 6858000"/>
              <a:gd name="connsiteX21" fmla="*/ 3 w 12207886"/>
              <a:gd name="connsiteY21" fmla="*/ 6750000 h 6858000"/>
              <a:gd name="connsiteX22" fmla="*/ 3 w 12207886"/>
              <a:gd name="connsiteY22" fmla="*/ 108001 h 6858000"/>
              <a:gd name="connsiteX23" fmla="*/ 0 w 12207886"/>
              <a:gd name="connsiteY23" fmla="*/ 108001 h 6858000"/>
              <a:gd name="connsiteX24" fmla="*/ 0 w 12207886"/>
              <a:gd name="connsiteY24" fmla="*/ 1 h 6858000"/>
              <a:gd name="connsiteX25" fmla="*/ 3 w 12207886"/>
              <a:gd name="connsiteY25" fmla="*/ 1 h 6858000"/>
              <a:gd name="connsiteX26" fmla="*/ 3 w 12207886"/>
              <a:gd name="connsiteY26" fmla="*/ 0 h 6858000"/>
              <a:gd name="connsiteX27" fmla="*/ 108003 w 12207886"/>
              <a:gd name="connsiteY27" fmla="*/ 0 h 6858000"/>
              <a:gd name="connsiteX28" fmla="*/ 108003 w 12207886"/>
              <a:gd name="connsiteY28" fmla="*/ 1 h 6858000"/>
              <a:gd name="connsiteX29" fmla="*/ 12084002 w 12207886"/>
              <a:gd name="connsiteY29" fmla="*/ 1 h 6858000"/>
              <a:gd name="connsiteX0" fmla="*/ 108003 w 12207886"/>
              <a:gd name="connsiteY0" fmla="*/ 108001 h 6858000"/>
              <a:gd name="connsiteX1" fmla="*/ 108003 w 12207886"/>
              <a:gd name="connsiteY1" fmla="*/ 6750000 h 6858000"/>
              <a:gd name="connsiteX2" fmla="*/ 12084002 w 12207886"/>
              <a:gd name="connsiteY2" fmla="*/ 6750000 h 6858000"/>
              <a:gd name="connsiteX3" fmla="*/ 12084002 w 12207886"/>
              <a:gd name="connsiteY3" fmla="*/ 108001 h 6858000"/>
              <a:gd name="connsiteX4" fmla="*/ 108003 w 12207886"/>
              <a:gd name="connsiteY4" fmla="*/ 108001 h 6858000"/>
              <a:gd name="connsiteX5" fmla="*/ 12084002 w 12207886"/>
              <a:gd name="connsiteY5" fmla="*/ 1 h 6858000"/>
              <a:gd name="connsiteX6" fmla="*/ 12192002 w 12207886"/>
              <a:gd name="connsiteY6" fmla="*/ 0 h 6858000"/>
              <a:gd name="connsiteX7" fmla="*/ 12192002 w 12207886"/>
              <a:gd name="connsiteY7" fmla="*/ 1 h 6858000"/>
              <a:gd name="connsiteX8" fmla="*/ 12192002 w 12207886"/>
              <a:gd name="connsiteY8" fmla="*/ 6750000 h 6858000"/>
              <a:gd name="connsiteX9" fmla="*/ 12207886 w 12207886"/>
              <a:gd name="connsiteY9" fmla="*/ 6858000 h 6858000"/>
              <a:gd name="connsiteX10" fmla="*/ 12192002 w 12207886"/>
              <a:gd name="connsiteY10" fmla="*/ 6858000 h 6858000"/>
              <a:gd name="connsiteX11" fmla="*/ 12192002 w 12207886"/>
              <a:gd name="connsiteY11" fmla="*/ 6858000 h 6858000"/>
              <a:gd name="connsiteX12" fmla="*/ 12084002 w 12207886"/>
              <a:gd name="connsiteY12" fmla="*/ 6858000 h 6858000"/>
              <a:gd name="connsiteX13" fmla="*/ 12084002 w 12207886"/>
              <a:gd name="connsiteY13" fmla="*/ 6858000 h 6858000"/>
              <a:gd name="connsiteX14" fmla="*/ 108003 w 12207886"/>
              <a:gd name="connsiteY14" fmla="*/ 6858000 h 6858000"/>
              <a:gd name="connsiteX15" fmla="*/ 108003 w 12207886"/>
              <a:gd name="connsiteY15" fmla="*/ 6858000 h 6858000"/>
              <a:gd name="connsiteX16" fmla="*/ 3 w 12207886"/>
              <a:gd name="connsiteY16" fmla="*/ 6858000 h 6858000"/>
              <a:gd name="connsiteX17" fmla="*/ 3 w 12207886"/>
              <a:gd name="connsiteY17" fmla="*/ 6858000 h 6858000"/>
              <a:gd name="connsiteX18" fmla="*/ 1 w 12207886"/>
              <a:gd name="connsiteY18" fmla="*/ 6858000 h 6858000"/>
              <a:gd name="connsiteX19" fmla="*/ 1 w 12207886"/>
              <a:gd name="connsiteY19" fmla="*/ 6750000 h 6858000"/>
              <a:gd name="connsiteX20" fmla="*/ 3 w 12207886"/>
              <a:gd name="connsiteY20" fmla="*/ 6750000 h 6858000"/>
              <a:gd name="connsiteX21" fmla="*/ 3 w 12207886"/>
              <a:gd name="connsiteY21" fmla="*/ 108001 h 6858000"/>
              <a:gd name="connsiteX22" fmla="*/ 0 w 12207886"/>
              <a:gd name="connsiteY22" fmla="*/ 108001 h 6858000"/>
              <a:gd name="connsiteX23" fmla="*/ 0 w 12207886"/>
              <a:gd name="connsiteY23" fmla="*/ 1 h 6858000"/>
              <a:gd name="connsiteX24" fmla="*/ 3 w 12207886"/>
              <a:gd name="connsiteY24" fmla="*/ 1 h 6858000"/>
              <a:gd name="connsiteX25" fmla="*/ 3 w 12207886"/>
              <a:gd name="connsiteY25" fmla="*/ 0 h 6858000"/>
              <a:gd name="connsiteX26" fmla="*/ 108003 w 12207886"/>
              <a:gd name="connsiteY26" fmla="*/ 0 h 6858000"/>
              <a:gd name="connsiteX27" fmla="*/ 108003 w 12207886"/>
              <a:gd name="connsiteY27" fmla="*/ 1 h 6858000"/>
              <a:gd name="connsiteX28" fmla="*/ 12084002 w 12207886"/>
              <a:gd name="connsiteY28" fmla="*/ 1 h 6858000"/>
              <a:gd name="connsiteX0" fmla="*/ 108003 w 12192002"/>
              <a:gd name="connsiteY0" fmla="*/ 108001 h 6858000"/>
              <a:gd name="connsiteX1" fmla="*/ 108003 w 12192002"/>
              <a:gd name="connsiteY1" fmla="*/ 6750000 h 6858000"/>
              <a:gd name="connsiteX2" fmla="*/ 12084002 w 12192002"/>
              <a:gd name="connsiteY2" fmla="*/ 6750000 h 6858000"/>
              <a:gd name="connsiteX3" fmla="*/ 12084002 w 12192002"/>
              <a:gd name="connsiteY3" fmla="*/ 108001 h 6858000"/>
              <a:gd name="connsiteX4" fmla="*/ 108003 w 12192002"/>
              <a:gd name="connsiteY4" fmla="*/ 108001 h 6858000"/>
              <a:gd name="connsiteX5" fmla="*/ 12084002 w 12192002"/>
              <a:gd name="connsiteY5" fmla="*/ 1 h 6858000"/>
              <a:gd name="connsiteX6" fmla="*/ 12192002 w 12192002"/>
              <a:gd name="connsiteY6" fmla="*/ 0 h 6858000"/>
              <a:gd name="connsiteX7" fmla="*/ 12192002 w 12192002"/>
              <a:gd name="connsiteY7" fmla="*/ 1 h 6858000"/>
              <a:gd name="connsiteX8" fmla="*/ 12192002 w 12192002"/>
              <a:gd name="connsiteY8" fmla="*/ 6750000 h 6858000"/>
              <a:gd name="connsiteX9" fmla="*/ 12192002 w 12192002"/>
              <a:gd name="connsiteY9" fmla="*/ 6858000 h 6858000"/>
              <a:gd name="connsiteX10" fmla="*/ 12192002 w 12192002"/>
              <a:gd name="connsiteY10" fmla="*/ 6858000 h 6858000"/>
              <a:gd name="connsiteX11" fmla="*/ 12084002 w 12192002"/>
              <a:gd name="connsiteY11" fmla="*/ 6858000 h 6858000"/>
              <a:gd name="connsiteX12" fmla="*/ 12084002 w 12192002"/>
              <a:gd name="connsiteY12" fmla="*/ 6858000 h 6858000"/>
              <a:gd name="connsiteX13" fmla="*/ 108003 w 12192002"/>
              <a:gd name="connsiteY13" fmla="*/ 6858000 h 6858000"/>
              <a:gd name="connsiteX14" fmla="*/ 108003 w 12192002"/>
              <a:gd name="connsiteY14" fmla="*/ 6858000 h 6858000"/>
              <a:gd name="connsiteX15" fmla="*/ 3 w 12192002"/>
              <a:gd name="connsiteY15" fmla="*/ 6858000 h 6858000"/>
              <a:gd name="connsiteX16" fmla="*/ 3 w 12192002"/>
              <a:gd name="connsiteY16" fmla="*/ 6858000 h 6858000"/>
              <a:gd name="connsiteX17" fmla="*/ 1 w 12192002"/>
              <a:gd name="connsiteY17" fmla="*/ 6858000 h 6858000"/>
              <a:gd name="connsiteX18" fmla="*/ 1 w 12192002"/>
              <a:gd name="connsiteY18" fmla="*/ 6750000 h 6858000"/>
              <a:gd name="connsiteX19" fmla="*/ 3 w 12192002"/>
              <a:gd name="connsiteY19" fmla="*/ 6750000 h 6858000"/>
              <a:gd name="connsiteX20" fmla="*/ 3 w 12192002"/>
              <a:gd name="connsiteY20" fmla="*/ 108001 h 6858000"/>
              <a:gd name="connsiteX21" fmla="*/ 0 w 12192002"/>
              <a:gd name="connsiteY21" fmla="*/ 108001 h 6858000"/>
              <a:gd name="connsiteX22" fmla="*/ 0 w 12192002"/>
              <a:gd name="connsiteY22" fmla="*/ 1 h 6858000"/>
              <a:gd name="connsiteX23" fmla="*/ 3 w 12192002"/>
              <a:gd name="connsiteY23" fmla="*/ 1 h 6858000"/>
              <a:gd name="connsiteX24" fmla="*/ 3 w 12192002"/>
              <a:gd name="connsiteY24" fmla="*/ 0 h 6858000"/>
              <a:gd name="connsiteX25" fmla="*/ 108003 w 12192002"/>
              <a:gd name="connsiteY25" fmla="*/ 0 h 6858000"/>
              <a:gd name="connsiteX26" fmla="*/ 108003 w 12192002"/>
              <a:gd name="connsiteY26" fmla="*/ 1 h 6858000"/>
              <a:gd name="connsiteX27" fmla="*/ 12084002 w 12192002"/>
              <a:gd name="connsiteY27" fmla="*/ 1 h 6858000"/>
              <a:gd name="connsiteX0" fmla="*/ 108003 w 12192002"/>
              <a:gd name="connsiteY0" fmla="*/ 108001 h 6858000"/>
              <a:gd name="connsiteX1" fmla="*/ 108003 w 12192002"/>
              <a:gd name="connsiteY1" fmla="*/ 6750000 h 6858000"/>
              <a:gd name="connsiteX2" fmla="*/ 12084002 w 12192002"/>
              <a:gd name="connsiteY2" fmla="*/ 6750000 h 6858000"/>
              <a:gd name="connsiteX3" fmla="*/ 12084002 w 12192002"/>
              <a:gd name="connsiteY3" fmla="*/ 108001 h 6858000"/>
              <a:gd name="connsiteX4" fmla="*/ 108003 w 12192002"/>
              <a:gd name="connsiteY4" fmla="*/ 108001 h 6858000"/>
              <a:gd name="connsiteX5" fmla="*/ 12084002 w 12192002"/>
              <a:gd name="connsiteY5" fmla="*/ 1 h 6858000"/>
              <a:gd name="connsiteX6" fmla="*/ 12192002 w 12192002"/>
              <a:gd name="connsiteY6" fmla="*/ 0 h 6858000"/>
              <a:gd name="connsiteX7" fmla="*/ 12192002 w 12192002"/>
              <a:gd name="connsiteY7" fmla="*/ 1 h 6858000"/>
              <a:gd name="connsiteX8" fmla="*/ 12192002 w 12192002"/>
              <a:gd name="connsiteY8" fmla="*/ 6858000 h 6858000"/>
              <a:gd name="connsiteX9" fmla="*/ 12192002 w 12192002"/>
              <a:gd name="connsiteY9" fmla="*/ 6858000 h 6858000"/>
              <a:gd name="connsiteX10" fmla="*/ 12084002 w 12192002"/>
              <a:gd name="connsiteY10" fmla="*/ 6858000 h 6858000"/>
              <a:gd name="connsiteX11" fmla="*/ 12084002 w 12192002"/>
              <a:gd name="connsiteY11" fmla="*/ 6858000 h 6858000"/>
              <a:gd name="connsiteX12" fmla="*/ 108003 w 12192002"/>
              <a:gd name="connsiteY12" fmla="*/ 6858000 h 6858000"/>
              <a:gd name="connsiteX13" fmla="*/ 108003 w 12192002"/>
              <a:gd name="connsiteY13" fmla="*/ 6858000 h 6858000"/>
              <a:gd name="connsiteX14" fmla="*/ 3 w 12192002"/>
              <a:gd name="connsiteY14" fmla="*/ 6858000 h 6858000"/>
              <a:gd name="connsiteX15" fmla="*/ 3 w 12192002"/>
              <a:gd name="connsiteY15" fmla="*/ 6858000 h 6858000"/>
              <a:gd name="connsiteX16" fmla="*/ 1 w 12192002"/>
              <a:gd name="connsiteY16" fmla="*/ 6858000 h 6858000"/>
              <a:gd name="connsiteX17" fmla="*/ 1 w 12192002"/>
              <a:gd name="connsiteY17" fmla="*/ 6750000 h 6858000"/>
              <a:gd name="connsiteX18" fmla="*/ 3 w 12192002"/>
              <a:gd name="connsiteY18" fmla="*/ 6750000 h 6858000"/>
              <a:gd name="connsiteX19" fmla="*/ 3 w 12192002"/>
              <a:gd name="connsiteY19" fmla="*/ 108001 h 6858000"/>
              <a:gd name="connsiteX20" fmla="*/ 0 w 12192002"/>
              <a:gd name="connsiteY20" fmla="*/ 108001 h 6858000"/>
              <a:gd name="connsiteX21" fmla="*/ 0 w 12192002"/>
              <a:gd name="connsiteY21" fmla="*/ 1 h 6858000"/>
              <a:gd name="connsiteX22" fmla="*/ 3 w 12192002"/>
              <a:gd name="connsiteY22" fmla="*/ 1 h 6858000"/>
              <a:gd name="connsiteX23" fmla="*/ 3 w 12192002"/>
              <a:gd name="connsiteY23" fmla="*/ 0 h 6858000"/>
              <a:gd name="connsiteX24" fmla="*/ 108003 w 12192002"/>
              <a:gd name="connsiteY24" fmla="*/ 0 h 6858000"/>
              <a:gd name="connsiteX25" fmla="*/ 108003 w 12192002"/>
              <a:gd name="connsiteY25" fmla="*/ 1 h 6858000"/>
              <a:gd name="connsiteX26" fmla="*/ 12084002 w 12192002"/>
              <a:gd name="connsiteY26" fmla="*/ 1 h 6858000"/>
              <a:gd name="connsiteX0" fmla="*/ 108003 w 12192002"/>
              <a:gd name="connsiteY0" fmla="*/ 108001 h 6858000"/>
              <a:gd name="connsiteX1" fmla="*/ 108003 w 12192002"/>
              <a:gd name="connsiteY1" fmla="*/ 6750000 h 6858000"/>
              <a:gd name="connsiteX2" fmla="*/ 12084002 w 12192002"/>
              <a:gd name="connsiteY2" fmla="*/ 6750000 h 6858000"/>
              <a:gd name="connsiteX3" fmla="*/ 12084002 w 12192002"/>
              <a:gd name="connsiteY3" fmla="*/ 108001 h 6858000"/>
              <a:gd name="connsiteX4" fmla="*/ 108003 w 12192002"/>
              <a:gd name="connsiteY4" fmla="*/ 108001 h 6858000"/>
              <a:gd name="connsiteX5" fmla="*/ 12084002 w 12192002"/>
              <a:gd name="connsiteY5" fmla="*/ 1 h 6858000"/>
              <a:gd name="connsiteX6" fmla="*/ 12192002 w 12192002"/>
              <a:gd name="connsiteY6" fmla="*/ 0 h 6858000"/>
              <a:gd name="connsiteX7" fmla="*/ 12192002 w 12192002"/>
              <a:gd name="connsiteY7" fmla="*/ 1 h 6858000"/>
              <a:gd name="connsiteX8" fmla="*/ 12192002 w 12192002"/>
              <a:gd name="connsiteY8" fmla="*/ 6858000 h 6858000"/>
              <a:gd name="connsiteX9" fmla="*/ 12192002 w 12192002"/>
              <a:gd name="connsiteY9" fmla="*/ 6858000 h 6858000"/>
              <a:gd name="connsiteX10" fmla="*/ 12084002 w 12192002"/>
              <a:gd name="connsiteY10" fmla="*/ 6858000 h 6858000"/>
              <a:gd name="connsiteX11" fmla="*/ 108003 w 12192002"/>
              <a:gd name="connsiteY11" fmla="*/ 6858000 h 6858000"/>
              <a:gd name="connsiteX12" fmla="*/ 108003 w 12192002"/>
              <a:gd name="connsiteY12" fmla="*/ 6858000 h 6858000"/>
              <a:gd name="connsiteX13" fmla="*/ 3 w 12192002"/>
              <a:gd name="connsiteY13" fmla="*/ 6858000 h 6858000"/>
              <a:gd name="connsiteX14" fmla="*/ 3 w 12192002"/>
              <a:gd name="connsiteY14" fmla="*/ 6858000 h 6858000"/>
              <a:gd name="connsiteX15" fmla="*/ 1 w 12192002"/>
              <a:gd name="connsiteY15" fmla="*/ 6858000 h 6858000"/>
              <a:gd name="connsiteX16" fmla="*/ 1 w 12192002"/>
              <a:gd name="connsiteY16" fmla="*/ 6750000 h 6858000"/>
              <a:gd name="connsiteX17" fmla="*/ 3 w 12192002"/>
              <a:gd name="connsiteY17" fmla="*/ 6750000 h 6858000"/>
              <a:gd name="connsiteX18" fmla="*/ 3 w 12192002"/>
              <a:gd name="connsiteY18" fmla="*/ 108001 h 6858000"/>
              <a:gd name="connsiteX19" fmla="*/ 0 w 12192002"/>
              <a:gd name="connsiteY19" fmla="*/ 108001 h 6858000"/>
              <a:gd name="connsiteX20" fmla="*/ 0 w 12192002"/>
              <a:gd name="connsiteY20" fmla="*/ 1 h 6858000"/>
              <a:gd name="connsiteX21" fmla="*/ 3 w 12192002"/>
              <a:gd name="connsiteY21" fmla="*/ 1 h 6858000"/>
              <a:gd name="connsiteX22" fmla="*/ 3 w 12192002"/>
              <a:gd name="connsiteY22" fmla="*/ 0 h 6858000"/>
              <a:gd name="connsiteX23" fmla="*/ 108003 w 12192002"/>
              <a:gd name="connsiteY23" fmla="*/ 0 h 6858000"/>
              <a:gd name="connsiteX24" fmla="*/ 108003 w 12192002"/>
              <a:gd name="connsiteY24" fmla="*/ 1 h 6858000"/>
              <a:gd name="connsiteX25" fmla="*/ 12084002 w 12192002"/>
              <a:gd name="connsiteY25" fmla="*/ 1 h 6858000"/>
              <a:gd name="connsiteX0" fmla="*/ 108003 w 12192002"/>
              <a:gd name="connsiteY0" fmla="*/ 108001 h 6858000"/>
              <a:gd name="connsiteX1" fmla="*/ 108003 w 12192002"/>
              <a:gd name="connsiteY1" fmla="*/ 6750000 h 6858000"/>
              <a:gd name="connsiteX2" fmla="*/ 12084002 w 12192002"/>
              <a:gd name="connsiteY2" fmla="*/ 6750000 h 6858000"/>
              <a:gd name="connsiteX3" fmla="*/ 12084002 w 12192002"/>
              <a:gd name="connsiteY3" fmla="*/ 108001 h 6858000"/>
              <a:gd name="connsiteX4" fmla="*/ 108003 w 12192002"/>
              <a:gd name="connsiteY4" fmla="*/ 108001 h 6858000"/>
              <a:gd name="connsiteX5" fmla="*/ 12084002 w 12192002"/>
              <a:gd name="connsiteY5" fmla="*/ 1 h 6858000"/>
              <a:gd name="connsiteX6" fmla="*/ 12192002 w 12192002"/>
              <a:gd name="connsiteY6" fmla="*/ 0 h 6858000"/>
              <a:gd name="connsiteX7" fmla="*/ 12192002 w 12192002"/>
              <a:gd name="connsiteY7" fmla="*/ 1 h 6858000"/>
              <a:gd name="connsiteX8" fmla="*/ 12192002 w 12192002"/>
              <a:gd name="connsiteY8" fmla="*/ 6858000 h 6858000"/>
              <a:gd name="connsiteX9" fmla="*/ 12192002 w 12192002"/>
              <a:gd name="connsiteY9" fmla="*/ 6858000 h 6858000"/>
              <a:gd name="connsiteX10" fmla="*/ 108003 w 12192002"/>
              <a:gd name="connsiteY10" fmla="*/ 6858000 h 6858000"/>
              <a:gd name="connsiteX11" fmla="*/ 108003 w 12192002"/>
              <a:gd name="connsiteY11" fmla="*/ 6858000 h 6858000"/>
              <a:gd name="connsiteX12" fmla="*/ 3 w 12192002"/>
              <a:gd name="connsiteY12" fmla="*/ 6858000 h 6858000"/>
              <a:gd name="connsiteX13" fmla="*/ 3 w 12192002"/>
              <a:gd name="connsiteY13" fmla="*/ 6858000 h 6858000"/>
              <a:gd name="connsiteX14" fmla="*/ 1 w 12192002"/>
              <a:gd name="connsiteY14" fmla="*/ 6858000 h 6858000"/>
              <a:gd name="connsiteX15" fmla="*/ 1 w 12192002"/>
              <a:gd name="connsiteY15" fmla="*/ 6750000 h 6858000"/>
              <a:gd name="connsiteX16" fmla="*/ 3 w 12192002"/>
              <a:gd name="connsiteY16" fmla="*/ 6750000 h 6858000"/>
              <a:gd name="connsiteX17" fmla="*/ 3 w 12192002"/>
              <a:gd name="connsiteY17" fmla="*/ 108001 h 6858000"/>
              <a:gd name="connsiteX18" fmla="*/ 0 w 12192002"/>
              <a:gd name="connsiteY18" fmla="*/ 108001 h 6858000"/>
              <a:gd name="connsiteX19" fmla="*/ 0 w 12192002"/>
              <a:gd name="connsiteY19" fmla="*/ 1 h 6858000"/>
              <a:gd name="connsiteX20" fmla="*/ 3 w 12192002"/>
              <a:gd name="connsiteY20" fmla="*/ 1 h 6858000"/>
              <a:gd name="connsiteX21" fmla="*/ 3 w 12192002"/>
              <a:gd name="connsiteY21" fmla="*/ 0 h 6858000"/>
              <a:gd name="connsiteX22" fmla="*/ 108003 w 12192002"/>
              <a:gd name="connsiteY22" fmla="*/ 0 h 6858000"/>
              <a:gd name="connsiteX23" fmla="*/ 108003 w 12192002"/>
              <a:gd name="connsiteY23" fmla="*/ 1 h 6858000"/>
              <a:gd name="connsiteX24" fmla="*/ 12084002 w 12192002"/>
              <a:gd name="connsiteY24" fmla="*/ 1 h 6858000"/>
              <a:gd name="connsiteX0" fmla="*/ 108003 w 12192002"/>
              <a:gd name="connsiteY0" fmla="*/ 108001 h 6858000"/>
              <a:gd name="connsiteX1" fmla="*/ 108003 w 12192002"/>
              <a:gd name="connsiteY1" fmla="*/ 6750000 h 6858000"/>
              <a:gd name="connsiteX2" fmla="*/ 12084002 w 12192002"/>
              <a:gd name="connsiteY2" fmla="*/ 6750000 h 6858000"/>
              <a:gd name="connsiteX3" fmla="*/ 12084002 w 12192002"/>
              <a:gd name="connsiteY3" fmla="*/ 108001 h 6858000"/>
              <a:gd name="connsiteX4" fmla="*/ 108003 w 12192002"/>
              <a:gd name="connsiteY4" fmla="*/ 108001 h 6858000"/>
              <a:gd name="connsiteX5" fmla="*/ 12084002 w 12192002"/>
              <a:gd name="connsiteY5" fmla="*/ 1 h 6858000"/>
              <a:gd name="connsiteX6" fmla="*/ 12192002 w 12192002"/>
              <a:gd name="connsiteY6" fmla="*/ 0 h 6858000"/>
              <a:gd name="connsiteX7" fmla="*/ 12192002 w 12192002"/>
              <a:gd name="connsiteY7" fmla="*/ 1 h 6858000"/>
              <a:gd name="connsiteX8" fmla="*/ 12192002 w 12192002"/>
              <a:gd name="connsiteY8" fmla="*/ 6858000 h 6858000"/>
              <a:gd name="connsiteX9" fmla="*/ 12192002 w 12192002"/>
              <a:gd name="connsiteY9" fmla="*/ 6858000 h 6858000"/>
              <a:gd name="connsiteX10" fmla="*/ 108003 w 12192002"/>
              <a:gd name="connsiteY10" fmla="*/ 6858000 h 6858000"/>
              <a:gd name="connsiteX11" fmla="*/ 3 w 12192002"/>
              <a:gd name="connsiteY11" fmla="*/ 6858000 h 6858000"/>
              <a:gd name="connsiteX12" fmla="*/ 3 w 12192002"/>
              <a:gd name="connsiteY12" fmla="*/ 6858000 h 6858000"/>
              <a:gd name="connsiteX13" fmla="*/ 1 w 12192002"/>
              <a:gd name="connsiteY13" fmla="*/ 6858000 h 6858000"/>
              <a:gd name="connsiteX14" fmla="*/ 1 w 12192002"/>
              <a:gd name="connsiteY14" fmla="*/ 6750000 h 6858000"/>
              <a:gd name="connsiteX15" fmla="*/ 3 w 12192002"/>
              <a:gd name="connsiteY15" fmla="*/ 6750000 h 6858000"/>
              <a:gd name="connsiteX16" fmla="*/ 3 w 12192002"/>
              <a:gd name="connsiteY16" fmla="*/ 108001 h 6858000"/>
              <a:gd name="connsiteX17" fmla="*/ 0 w 12192002"/>
              <a:gd name="connsiteY17" fmla="*/ 108001 h 6858000"/>
              <a:gd name="connsiteX18" fmla="*/ 0 w 12192002"/>
              <a:gd name="connsiteY18" fmla="*/ 1 h 6858000"/>
              <a:gd name="connsiteX19" fmla="*/ 3 w 12192002"/>
              <a:gd name="connsiteY19" fmla="*/ 1 h 6858000"/>
              <a:gd name="connsiteX20" fmla="*/ 3 w 12192002"/>
              <a:gd name="connsiteY20" fmla="*/ 0 h 6858000"/>
              <a:gd name="connsiteX21" fmla="*/ 108003 w 12192002"/>
              <a:gd name="connsiteY21" fmla="*/ 0 h 6858000"/>
              <a:gd name="connsiteX22" fmla="*/ 108003 w 12192002"/>
              <a:gd name="connsiteY22" fmla="*/ 1 h 6858000"/>
              <a:gd name="connsiteX23" fmla="*/ 12084002 w 12192002"/>
              <a:gd name="connsiteY23" fmla="*/ 1 h 6858000"/>
              <a:gd name="connsiteX0" fmla="*/ 108003 w 12192002"/>
              <a:gd name="connsiteY0" fmla="*/ 108001 h 6858000"/>
              <a:gd name="connsiteX1" fmla="*/ 108003 w 12192002"/>
              <a:gd name="connsiteY1" fmla="*/ 6750000 h 6858000"/>
              <a:gd name="connsiteX2" fmla="*/ 12084002 w 12192002"/>
              <a:gd name="connsiteY2" fmla="*/ 6750000 h 6858000"/>
              <a:gd name="connsiteX3" fmla="*/ 12084002 w 12192002"/>
              <a:gd name="connsiteY3" fmla="*/ 108001 h 6858000"/>
              <a:gd name="connsiteX4" fmla="*/ 108003 w 12192002"/>
              <a:gd name="connsiteY4" fmla="*/ 108001 h 6858000"/>
              <a:gd name="connsiteX5" fmla="*/ 12084002 w 12192002"/>
              <a:gd name="connsiteY5" fmla="*/ 1 h 6858000"/>
              <a:gd name="connsiteX6" fmla="*/ 12192002 w 12192002"/>
              <a:gd name="connsiteY6" fmla="*/ 0 h 6858000"/>
              <a:gd name="connsiteX7" fmla="*/ 12192002 w 12192002"/>
              <a:gd name="connsiteY7" fmla="*/ 1 h 6858000"/>
              <a:gd name="connsiteX8" fmla="*/ 12192002 w 12192002"/>
              <a:gd name="connsiteY8" fmla="*/ 6858000 h 6858000"/>
              <a:gd name="connsiteX9" fmla="*/ 12192002 w 12192002"/>
              <a:gd name="connsiteY9" fmla="*/ 6858000 h 6858000"/>
              <a:gd name="connsiteX10" fmla="*/ 108003 w 12192002"/>
              <a:gd name="connsiteY10" fmla="*/ 6858000 h 6858000"/>
              <a:gd name="connsiteX11" fmla="*/ 3 w 12192002"/>
              <a:gd name="connsiteY11" fmla="*/ 6858000 h 6858000"/>
              <a:gd name="connsiteX12" fmla="*/ 3 w 12192002"/>
              <a:gd name="connsiteY12" fmla="*/ 6858000 h 6858000"/>
              <a:gd name="connsiteX13" fmla="*/ 1 w 12192002"/>
              <a:gd name="connsiteY13" fmla="*/ 6858000 h 6858000"/>
              <a:gd name="connsiteX14" fmla="*/ 1 w 12192002"/>
              <a:gd name="connsiteY14" fmla="*/ 6750000 h 6858000"/>
              <a:gd name="connsiteX15" fmla="*/ 3 w 12192002"/>
              <a:gd name="connsiteY15" fmla="*/ 108001 h 6858000"/>
              <a:gd name="connsiteX16" fmla="*/ 0 w 12192002"/>
              <a:gd name="connsiteY16" fmla="*/ 108001 h 6858000"/>
              <a:gd name="connsiteX17" fmla="*/ 0 w 12192002"/>
              <a:gd name="connsiteY17" fmla="*/ 1 h 6858000"/>
              <a:gd name="connsiteX18" fmla="*/ 3 w 12192002"/>
              <a:gd name="connsiteY18" fmla="*/ 1 h 6858000"/>
              <a:gd name="connsiteX19" fmla="*/ 3 w 12192002"/>
              <a:gd name="connsiteY19" fmla="*/ 0 h 6858000"/>
              <a:gd name="connsiteX20" fmla="*/ 108003 w 12192002"/>
              <a:gd name="connsiteY20" fmla="*/ 0 h 6858000"/>
              <a:gd name="connsiteX21" fmla="*/ 108003 w 12192002"/>
              <a:gd name="connsiteY21" fmla="*/ 1 h 6858000"/>
              <a:gd name="connsiteX22" fmla="*/ 12084002 w 12192002"/>
              <a:gd name="connsiteY22" fmla="*/ 1 h 6858000"/>
              <a:gd name="connsiteX0" fmla="*/ 108003 w 12192002"/>
              <a:gd name="connsiteY0" fmla="*/ 108001 h 6858000"/>
              <a:gd name="connsiteX1" fmla="*/ 108003 w 12192002"/>
              <a:gd name="connsiteY1" fmla="*/ 6750000 h 6858000"/>
              <a:gd name="connsiteX2" fmla="*/ 12084002 w 12192002"/>
              <a:gd name="connsiteY2" fmla="*/ 6750000 h 6858000"/>
              <a:gd name="connsiteX3" fmla="*/ 12084002 w 12192002"/>
              <a:gd name="connsiteY3" fmla="*/ 108001 h 6858000"/>
              <a:gd name="connsiteX4" fmla="*/ 108003 w 12192002"/>
              <a:gd name="connsiteY4" fmla="*/ 108001 h 6858000"/>
              <a:gd name="connsiteX5" fmla="*/ 12084002 w 12192002"/>
              <a:gd name="connsiteY5" fmla="*/ 1 h 6858000"/>
              <a:gd name="connsiteX6" fmla="*/ 12192002 w 12192002"/>
              <a:gd name="connsiteY6" fmla="*/ 0 h 6858000"/>
              <a:gd name="connsiteX7" fmla="*/ 12192002 w 12192002"/>
              <a:gd name="connsiteY7" fmla="*/ 1 h 6858000"/>
              <a:gd name="connsiteX8" fmla="*/ 12192002 w 12192002"/>
              <a:gd name="connsiteY8" fmla="*/ 6858000 h 6858000"/>
              <a:gd name="connsiteX9" fmla="*/ 12192002 w 12192002"/>
              <a:gd name="connsiteY9" fmla="*/ 6858000 h 6858000"/>
              <a:gd name="connsiteX10" fmla="*/ 3 w 12192002"/>
              <a:gd name="connsiteY10" fmla="*/ 6858000 h 6858000"/>
              <a:gd name="connsiteX11" fmla="*/ 3 w 12192002"/>
              <a:gd name="connsiteY11" fmla="*/ 6858000 h 6858000"/>
              <a:gd name="connsiteX12" fmla="*/ 1 w 12192002"/>
              <a:gd name="connsiteY12" fmla="*/ 6858000 h 6858000"/>
              <a:gd name="connsiteX13" fmla="*/ 1 w 12192002"/>
              <a:gd name="connsiteY13" fmla="*/ 6750000 h 6858000"/>
              <a:gd name="connsiteX14" fmla="*/ 3 w 12192002"/>
              <a:gd name="connsiteY14" fmla="*/ 108001 h 6858000"/>
              <a:gd name="connsiteX15" fmla="*/ 0 w 12192002"/>
              <a:gd name="connsiteY15" fmla="*/ 108001 h 6858000"/>
              <a:gd name="connsiteX16" fmla="*/ 0 w 12192002"/>
              <a:gd name="connsiteY16" fmla="*/ 1 h 6858000"/>
              <a:gd name="connsiteX17" fmla="*/ 3 w 12192002"/>
              <a:gd name="connsiteY17" fmla="*/ 1 h 6858000"/>
              <a:gd name="connsiteX18" fmla="*/ 3 w 12192002"/>
              <a:gd name="connsiteY18" fmla="*/ 0 h 6858000"/>
              <a:gd name="connsiteX19" fmla="*/ 108003 w 12192002"/>
              <a:gd name="connsiteY19" fmla="*/ 0 h 6858000"/>
              <a:gd name="connsiteX20" fmla="*/ 108003 w 12192002"/>
              <a:gd name="connsiteY20" fmla="*/ 1 h 6858000"/>
              <a:gd name="connsiteX21" fmla="*/ 12084002 w 12192002"/>
              <a:gd name="connsiteY21" fmla="*/ 1 h 6858000"/>
              <a:gd name="connsiteX0" fmla="*/ 108003 w 12192002"/>
              <a:gd name="connsiteY0" fmla="*/ 108001 h 6858000"/>
              <a:gd name="connsiteX1" fmla="*/ 108003 w 12192002"/>
              <a:gd name="connsiteY1" fmla="*/ 6750000 h 6858000"/>
              <a:gd name="connsiteX2" fmla="*/ 12084002 w 12192002"/>
              <a:gd name="connsiteY2" fmla="*/ 6750000 h 6858000"/>
              <a:gd name="connsiteX3" fmla="*/ 12084002 w 12192002"/>
              <a:gd name="connsiteY3" fmla="*/ 108001 h 6858000"/>
              <a:gd name="connsiteX4" fmla="*/ 108003 w 12192002"/>
              <a:gd name="connsiteY4" fmla="*/ 108001 h 6858000"/>
              <a:gd name="connsiteX5" fmla="*/ 12084002 w 12192002"/>
              <a:gd name="connsiteY5" fmla="*/ 1 h 6858000"/>
              <a:gd name="connsiteX6" fmla="*/ 12192002 w 12192002"/>
              <a:gd name="connsiteY6" fmla="*/ 0 h 6858000"/>
              <a:gd name="connsiteX7" fmla="*/ 12192002 w 12192002"/>
              <a:gd name="connsiteY7" fmla="*/ 1 h 6858000"/>
              <a:gd name="connsiteX8" fmla="*/ 12192002 w 12192002"/>
              <a:gd name="connsiteY8" fmla="*/ 6858000 h 6858000"/>
              <a:gd name="connsiteX9" fmla="*/ 12192002 w 12192002"/>
              <a:gd name="connsiteY9" fmla="*/ 6858000 h 6858000"/>
              <a:gd name="connsiteX10" fmla="*/ 3 w 12192002"/>
              <a:gd name="connsiteY10" fmla="*/ 6858000 h 6858000"/>
              <a:gd name="connsiteX11" fmla="*/ 3 w 12192002"/>
              <a:gd name="connsiteY11" fmla="*/ 6858000 h 6858000"/>
              <a:gd name="connsiteX12" fmla="*/ 1 w 12192002"/>
              <a:gd name="connsiteY12" fmla="*/ 6858000 h 6858000"/>
              <a:gd name="connsiteX13" fmla="*/ 3 w 12192002"/>
              <a:gd name="connsiteY13" fmla="*/ 108001 h 6858000"/>
              <a:gd name="connsiteX14" fmla="*/ 0 w 12192002"/>
              <a:gd name="connsiteY14" fmla="*/ 108001 h 6858000"/>
              <a:gd name="connsiteX15" fmla="*/ 0 w 12192002"/>
              <a:gd name="connsiteY15" fmla="*/ 1 h 6858000"/>
              <a:gd name="connsiteX16" fmla="*/ 3 w 12192002"/>
              <a:gd name="connsiteY16" fmla="*/ 1 h 6858000"/>
              <a:gd name="connsiteX17" fmla="*/ 3 w 12192002"/>
              <a:gd name="connsiteY17" fmla="*/ 0 h 6858000"/>
              <a:gd name="connsiteX18" fmla="*/ 108003 w 12192002"/>
              <a:gd name="connsiteY18" fmla="*/ 0 h 6858000"/>
              <a:gd name="connsiteX19" fmla="*/ 108003 w 12192002"/>
              <a:gd name="connsiteY19" fmla="*/ 1 h 6858000"/>
              <a:gd name="connsiteX20" fmla="*/ 12084002 w 12192002"/>
              <a:gd name="connsiteY20" fmla="*/ 1 h 6858000"/>
              <a:gd name="connsiteX0" fmla="*/ 108003 w 12192002"/>
              <a:gd name="connsiteY0" fmla="*/ 108001 h 6858000"/>
              <a:gd name="connsiteX1" fmla="*/ 108003 w 12192002"/>
              <a:gd name="connsiteY1" fmla="*/ 6750000 h 6858000"/>
              <a:gd name="connsiteX2" fmla="*/ 12084002 w 12192002"/>
              <a:gd name="connsiteY2" fmla="*/ 6750000 h 6858000"/>
              <a:gd name="connsiteX3" fmla="*/ 12084002 w 12192002"/>
              <a:gd name="connsiteY3" fmla="*/ 108001 h 6858000"/>
              <a:gd name="connsiteX4" fmla="*/ 108003 w 12192002"/>
              <a:gd name="connsiteY4" fmla="*/ 108001 h 6858000"/>
              <a:gd name="connsiteX5" fmla="*/ 12084002 w 12192002"/>
              <a:gd name="connsiteY5" fmla="*/ 1 h 6858000"/>
              <a:gd name="connsiteX6" fmla="*/ 12192002 w 12192002"/>
              <a:gd name="connsiteY6" fmla="*/ 0 h 6858000"/>
              <a:gd name="connsiteX7" fmla="*/ 12192002 w 12192002"/>
              <a:gd name="connsiteY7" fmla="*/ 1 h 6858000"/>
              <a:gd name="connsiteX8" fmla="*/ 12192002 w 12192002"/>
              <a:gd name="connsiteY8" fmla="*/ 6858000 h 6858000"/>
              <a:gd name="connsiteX9" fmla="*/ 12192002 w 12192002"/>
              <a:gd name="connsiteY9" fmla="*/ 6858000 h 6858000"/>
              <a:gd name="connsiteX10" fmla="*/ 3 w 12192002"/>
              <a:gd name="connsiteY10" fmla="*/ 6858000 h 6858000"/>
              <a:gd name="connsiteX11" fmla="*/ 3 w 12192002"/>
              <a:gd name="connsiteY11" fmla="*/ 6858000 h 6858000"/>
              <a:gd name="connsiteX12" fmla="*/ 1 w 12192002"/>
              <a:gd name="connsiteY12" fmla="*/ 6858000 h 6858000"/>
              <a:gd name="connsiteX13" fmla="*/ 3 w 12192002"/>
              <a:gd name="connsiteY13" fmla="*/ 108001 h 6858000"/>
              <a:gd name="connsiteX14" fmla="*/ 0 w 12192002"/>
              <a:gd name="connsiteY14" fmla="*/ 1 h 6858000"/>
              <a:gd name="connsiteX15" fmla="*/ 3 w 12192002"/>
              <a:gd name="connsiteY15" fmla="*/ 1 h 6858000"/>
              <a:gd name="connsiteX16" fmla="*/ 3 w 12192002"/>
              <a:gd name="connsiteY16" fmla="*/ 0 h 6858000"/>
              <a:gd name="connsiteX17" fmla="*/ 108003 w 12192002"/>
              <a:gd name="connsiteY17" fmla="*/ 0 h 6858000"/>
              <a:gd name="connsiteX18" fmla="*/ 108003 w 12192002"/>
              <a:gd name="connsiteY18" fmla="*/ 1 h 6858000"/>
              <a:gd name="connsiteX19" fmla="*/ 12084002 w 12192002"/>
              <a:gd name="connsiteY19" fmla="*/ 1 h 6858000"/>
              <a:gd name="connsiteX0" fmla="*/ 108003 w 12192002"/>
              <a:gd name="connsiteY0" fmla="*/ 616000 h 7365999"/>
              <a:gd name="connsiteX1" fmla="*/ 108003 w 12192002"/>
              <a:gd name="connsiteY1" fmla="*/ 7257999 h 7365999"/>
              <a:gd name="connsiteX2" fmla="*/ 12084002 w 12192002"/>
              <a:gd name="connsiteY2" fmla="*/ 7257999 h 7365999"/>
              <a:gd name="connsiteX3" fmla="*/ 12084002 w 12192002"/>
              <a:gd name="connsiteY3" fmla="*/ 616000 h 7365999"/>
              <a:gd name="connsiteX4" fmla="*/ 108003 w 12192002"/>
              <a:gd name="connsiteY4" fmla="*/ 616000 h 7365999"/>
              <a:gd name="connsiteX5" fmla="*/ 12084002 w 12192002"/>
              <a:gd name="connsiteY5" fmla="*/ 508000 h 7365999"/>
              <a:gd name="connsiteX6" fmla="*/ 12192002 w 12192002"/>
              <a:gd name="connsiteY6" fmla="*/ 507999 h 7365999"/>
              <a:gd name="connsiteX7" fmla="*/ 12192002 w 12192002"/>
              <a:gd name="connsiteY7" fmla="*/ 508000 h 7365999"/>
              <a:gd name="connsiteX8" fmla="*/ 12192002 w 12192002"/>
              <a:gd name="connsiteY8" fmla="*/ 7365999 h 7365999"/>
              <a:gd name="connsiteX9" fmla="*/ 12192002 w 12192002"/>
              <a:gd name="connsiteY9" fmla="*/ 7365999 h 7365999"/>
              <a:gd name="connsiteX10" fmla="*/ 3 w 12192002"/>
              <a:gd name="connsiteY10" fmla="*/ 7365999 h 7365999"/>
              <a:gd name="connsiteX11" fmla="*/ 3 w 12192002"/>
              <a:gd name="connsiteY11" fmla="*/ 7365999 h 7365999"/>
              <a:gd name="connsiteX12" fmla="*/ 1 w 12192002"/>
              <a:gd name="connsiteY12" fmla="*/ 7365999 h 7365999"/>
              <a:gd name="connsiteX13" fmla="*/ 0 w 12192002"/>
              <a:gd name="connsiteY13" fmla="*/ 508000 h 7365999"/>
              <a:gd name="connsiteX14" fmla="*/ 3 w 12192002"/>
              <a:gd name="connsiteY14" fmla="*/ 508000 h 7365999"/>
              <a:gd name="connsiteX15" fmla="*/ 3 w 12192002"/>
              <a:gd name="connsiteY15" fmla="*/ 507999 h 7365999"/>
              <a:gd name="connsiteX16" fmla="*/ 108003 w 12192002"/>
              <a:gd name="connsiteY16" fmla="*/ 507999 h 7365999"/>
              <a:gd name="connsiteX17" fmla="*/ 108003 w 12192002"/>
              <a:gd name="connsiteY17" fmla="*/ 508000 h 7365999"/>
              <a:gd name="connsiteX18" fmla="*/ 12084002 w 12192002"/>
              <a:gd name="connsiteY18" fmla="*/ 508000 h 7365999"/>
              <a:gd name="connsiteX0" fmla="*/ 108003 w 12192002"/>
              <a:gd name="connsiteY0" fmla="*/ 616000 h 7365999"/>
              <a:gd name="connsiteX1" fmla="*/ 108003 w 12192002"/>
              <a:gd name="connsiteY1" fmla="*/ 7257999 h 7365999"/>
              <a:gd name="connsiteX2" fmla="*/ 12084002 w 12192002"/>
              <a:gd name="connsiteY2" fmla="*/ 7257999 h 7365999"/>
              <a:gd name="connsiteX3" fmla="*/ 12084002 w 12192002"/>
              <a:gd name="connsiteY3" fmla="*/ 616000 h 7365999"/>
              <a:gd name="connsiteX4" fmla="*/ 108003 w 12192002"/>
              <a:gd name="connsiteY4" fmla="*/ 616000 h 7365999"/>
              <a:gd name="connsiteX5" fmla="*/ 12084002 w 12192002"/>
              <a:gd name="connsiteY5" fmla="*/ 508000 h 7365999"/>
              <a:gd name="connsiteX6" fmla="*/ 12192002 w 12192002"/>
              <a:gd name="connsiteY6" fmla="*/ 507999 h 7365999"/>
              <a:gd name="connsiteX7" fmla="*/ 12192002 w 12192002"/>
              <a:gd name="connsiteY7" fmla="*/ 508000 h 7365999"/>
              <a:gd name="connsiteX8" fmla="*/ 12192002 w 12192002"/>
              <a:gd name="connsiteY8" fmla="*/ 7365999 h 7365999"/>
              <a:gd name="connsiteX9" fmla="*/ 12192002 w 12192002"/>
              <a:gd name="connsiteY9" fmla="*/ 7365999 h 7365999"/>
              <a:gd name="connsiteX10" fmla="*/ 3 w 12192002"/>
              <a:gd name="connsiteY10" fmla="*/ 7365999 h 7365999"/>
              <a:gd name="connsiteX11" fmla="*/ 3 w 12192002"/>
              <a:gd name="connsiteY11" fmla="*/ 7365999 h 7365999"/>
              <a:gd name="connsiteX12" fmla="*/ 1 w 12192002"/>
              <a:gd name="connsiteY12" fmla="*/ 7365999 h 7365999"/>
              <a:gd name="connsiteX13" fmla="*/ 0 w 12192002"/>
              <a:gd name="connsiteY13" fmla="*/ 508000 h 7365999"/>
              <a:gd name="connsiteX14" fmla="*/ 3 w 12192002"/>
              <a:gd name="connsiteY14" fmla="*/ 508000 h 7365999"/>
              <a:gd name="connsiteX15" fmla="*/ 3 w 12192002"/>
              <a:gd name="connsiteY15" fmla="*/ 507999 h 7365999"/>
              <a:gd name="connsiteX16" fmla="*/ 108003 w 12192002"/>
              <a:gd name="connsiteY16" fmla="*/ 507999 h 7365999"/>
              <a:gd name="connsiteX17" fmla="*/ 12084002 w 12192002"/>
              <a:gd name="connsiteY17" fmla="*/ 508000 h 7365999"/>
              <a:gd name="connsiteX0" fmla="*/ 108003 w 12192002"/>
              <a:gd name="connsiteY0" fmla="*/ 616000 h 7365999"/>
              <a:gd name="connsiteX1" fmla="*/ 108003 w 12192002"/>
              <a:gd name="connsiteY1" fmla="*/ 7257999 h 7365999"/>
              <a:gd name="connsiteX2" fmla="*/ 12084002 w 12192002"/>
              <a:gd name="connsiteY2" fmla="*/ 7257999 h 7365999"/>
              <a:gd name="connsiteX3" fmla="*/ 12084002 w 12192002"/>
              <a:gd name="connsiteY3" fmla="*/ 616000 h 7365999"/>
              <a:gd name="connsiteX4" fmla="*/ 108003 w 12192002"/>
              <a:gd name="connsiteY4" fmla="*/ 616000 h 7365999"/>
              <a:gd name="connsiteX5" fmla="*/ 12084002 w 12192002"/>
              <a:gd name="connsiteY5" fmla="*/ 508000 h 7365999"/>
              <a:gd name="connsiteX6" fmla="*/ 12192002 w 12192002"/>
              <a:gd name="connsiteY6" fmla="*/ 507999 h 7365999"/>
              <a:gd name="connsiteX7" fmla="*/ 12192002 w 12192002"/>
              <a:gd name="connsiteY7" fmla="*/ 508000 h 7365999"/>
              <a:gd name="connsiteX8" fmla="*/ 12192002 w 12192002"/>
              <a:gd name="connsiteY8" fmla="*/ 7365999 h 7365999"/>
              <a:gd name="connsiteX9" fmla="*/ 12192002 w 12192002"/>
              <a:gd name="connsiteY9" fmla="*/ 7365999 h 7365999"/>
              <a:gd name="connsiteX10" fmla="*/ 3 w 12192002"/>
              <a:gd name="connsiteY10" fmla="*/ 7365999 h 7365999"/>
              <a:gd name="connsiteX11" fmla="*/ 3 w 12192002"/>
              <a:gd name="connsiteY11" fmla="*/ 7365999 h 7365999"/>
              <a:gd name="connsiteX12" fmla="*/ 1 w 12192002"/>
              <a:gd name="connsiteY12" fmla="*/ 7365999 h 7365999"/>
              <a:gd name="connsiteX13" fmla="*/ 0 w 12192002"/>
              <a:gd name="connsiteY13" fmla="*/ 508000 h 7365999"/>
              <a:gd name="connsiteX14" fmla="*/ 3 w 12192002"/>
              <a:gd name="connsiteY14" fmla="*/ 508000 h 7365999"/>
              <a:gd name="connsiteX15" fmla="*/ 3 w 12192002"/>
              <a:gd name="connsiteY15" fmla="*/ 507999 h 7365999"/>
              <a:gd name="connsiteX16" fmla="*/ 12084002 w 12192002"/>
              <a:gd name="connsiteY16" fmla="*/ 508000 h 7365999"/>
              <a:gd name="connsiteX0" fmla="*/ 108003 w 12192002"/>
              <a:gd name="connsiteY0" fmla="*/ 616000 h 7365999"/>
              <a:gd name="connsiteX1" fmla="*/ 108003 w 12192002"/>
              <a:gd name="connsiteY1" fmla="*/ 7257999 h 7365999"/>
              <a:gd name="connsiteX2" fmla="*/ 12084002 w 12192002"/>
              <a:gd name="connsiteY2" fmla="*/ 7257999 h 7365999"/>
              <a:gd name="connsiteX3" fmla="*/ 12084002 w 12192002"/>
              <a:gd name="connsiteY3" fmla="*/ 616000 h 7365999"/>
              <a:gd name="connsiteX4" fmla="*/ 108003 w 12192002"/>
              <a:gd name="connsiteY4" fmla="*/ 616000 h 7365999"/>
              <a:gd name="connsiteX5" fmla="*/ 3 w 12192002"/>
              <a:gd name="connsiteY5" fmla="*/ 507999 h 7365999"/>
              <a:gd name="connsiteX6" fmla="*/ 12192002 w 12192002"/>
              <a:gd name="connsiteY6" fmla="*/ 507999 h 7365999"/>
              <a:gd name="connsiteX7" fmla="*/ 12192002 w 12192002"/>
              <a:gd name="connsiteY7" fmla="*/ 508000 h 7365999"/>
              <a:gd name="connsiteX8" fmla="*/ 12192002 w 12192002"/>
              <a:gd name="connsiteY8" fmla="*/ 7365999 h 7365999"/>
              <a:gd name="connsiteX9" fmla="*/ 12192002 w 12192002"/>
              <a:gd name="connsiteY9" fmla="*/ 7365999 h 7365999"/>
              <a:gd name="connsiteX10" fmla="*/ 3 w 12192002"/>
              <a:gd name="connsiteY10" fmla="*/ 7365999 h 7365999"/>
              <a:gd name="connsiteX11" fmla="*/ 3 w 12192002"/>
              <a:gd name="connsiteY11" fmla="*/ 7365999 h 7365999"/>
              <a:gd name="connsiteX12" fmla="*/ 1 w 12192002"/>
              <a:gd name="connsiteY12" fmla="*/ 7365999 h 7365999"/>
              <a:gd name="connsiteX13" fmla="*/ 0 w 12192002"/>
              <a:gd name="connsiteY13" fmla="*/ 508000 h 7365999"/>
              <a:gd name="connsiteX14" fmla="*/ 3 w 12192002"/>
              <a:gd name="connsiteY14" fmla="*/ 508000 h 7365999"/>
              <a:gd name="connsiteX15" fmla="*/ 3 w 12192002"/>
              <a:gd name="connsiteY15" fmla="*/ 507999 h 7365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2" h="7365999">
                <a:moveTo>
                  <a:pt x="108003" y="616000"/>
                </a:moveTo>
                <a:lnTo>
                  <a:pt x="108003" y="7257999"/>
                </a:lnTo>
                <a:lnTo>
                  <a:pt x="12084002" y="7257999"/>
                </a:lnTo>
                <a:lnTo>
                  <a:pt x="12084002" y="616000"/>
                </a:lnTo>
                <a:lnTo>
                  <a:pt x="108003" y="616000"/>
                </a:lnTo>
                <a:close/>
                <a:moveTo>
                  <a:pt x="3" y="507999"/>
                </a:moveTo>
                <a:lnTo>
                  <a:pt x="12192002" y="507999"/>
                </a:lnTo>
                <a:lnTo>
                  <a:pt x="12192002" y="508000"/>
                </a:lnTo>
                <a:lnTo>
                  <a:pt x="12192002" y="7365999"/>
                </a:lnTo>
                <a:lnTo>
                  <a:pt x="12192002" y="7365999"/>
                </a:lnTo>
                <a:lnTo>
                  <a:pt x="3" y="7365999"/>
                </a:lnTo>
                <a:lnTo>
                  <a:pt x="3" y="7365999"/>
                </a:lnTo>
                <a:lnTo>
                  <a:pt x="1" y="7365999"/>
                </a:lnTo>
                <a:cubicBezTo>
                  <a:pt x="1" y="6222999"/>
                  <a:pt x="0" y="1651000"/>
                  <a:pt x="0" y="508000"/>
                </a:cubicBezTo>
                <a:cubicBezTo>
                  <a:pt x="0" y="-635000"/>
                  <a:pt x="2" y="508000"/>
                  <a:pt x="3" y="508000"/>
                </a:cubicBezTo>
                <a:lnTo>
                  <a:pt x="3" y="507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59" r:id="rId1"/>
    <p:sldLayoutId id="2147483684" r:id="rId2"/>
    <p:sldLayoutId id="2147483685" r:id="rId3"/>
    <p:sldLayoutId id="2147483662" r:id="rId4"/>
    <p:sldLayoutId id="2147483663" r:id="rId5"/>
    <p:sldLayoutId id="2147483664" r:id="rId6"/>
    <p:sldLayoutId id="2147483665" r:id="rId7"/>
    <p:sldLayoutId id="2147483660" r:id="rId8"/>
    <p:sldLayoutId id="2147483666" r:id="rId9"/>
    <p:sldLayoutId id="2147483692" r:id="rId10"/>
    <p:sldLayoutId id="2147483668" r:id="rId11"/>
    <p:sldLayoutId id="2147483667" r:id="rId12"/>
    <p:sldLayoutId id="2147483669" r:id="rId13"/>
    <p:sldLayoutId id="2147483670" r:id="rId14"/>
    <p:sldLayoutId id="2147483697" r:id="rId15"/>
    <p:sldLayoutId id="2147483671" r:id="rId16"/>
    <p:sldLayoutId id="2147483672" r:id="rId17"/>
    <p:sldLayoutId id="2147483673" r:id="rId18"/>
    <p:sldLayoutId id="2147483676" r:id="rId19"/>
    <p:sldLayoutId id="2147483674" r:id="rId20"/>
    <p:sldLayoutId id="2147483679" r:id="rId21"/>
    <p:sldLayoutId id="2147483675" r:id="rId22"/>
    <p:sldLayoutId id="2147483661" r:id="rId23"/>
    <p:sldLayoutId id="2147483706" r:id="rId24"/>
    <p:sldLayoutId id="2147483707" r:id="rId25"/>
    <p:sldLayoutId id="2147483708" r:id="rId26"/>
    <p:sldLayoutId id="2147483677" r:id="rId27"/>
    <p:sldLayoutId id="2147483678" r:id="rId28"/>
    <p:sldLayoutId id="2147483680" r:id="rId29"/>
    <p:sldLayoutId id="2147483681" r:id="rId30"/>
    <p:sldLayoutId id="2147483711" r:id="rId31"/>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Arial" panose="020B0604020202020204" pitchFamily="34" charset="0"/>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Arial" panose="020B0604020202020204" pitchFamily="34" charset="0"/>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Arial" panose="020B0604020202020204" pitchFamily="34" charset="0"/>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Arial" panose="020B0604020202020204" pitchFamily="34" charset="0"/>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60.xml"/></Relationships>
</file>

<file path=ppt/slides/_rels/slide1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0.xml"/></Relationships>
</file>

<file path=ppt/slides/_rels/slide1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0.xml"/></Relationships>
</file>

<file path=ppt/slides/_rels/slide2.xml.rels><?xml version="1.0" encoding="UTF-8" standalone="yes"?>
<Relationships xmlns="http://schemas.openxmlformats.org/package/2006/relationships"><Relationship Id="rId3" Type="http://schemas.openxmlformats.org/officeDocument/2006/relationships/hyperlink" Target="https://www.kaggle.com/himanshupoddar/zomato-bangalore-restaurants" TargetMode="External"/><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www.livemint.com/news/india/the-most-popular-dine-out-hubs-in-india-11570968468566.html" TargetMode="Externa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8.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1.png"/><Relationship Id="rId2" Type="http://schemas.openxmlformats.org/officeDocument/2006/relationships/diagramData" Target="../diagrams/data1.xml"/><Relationship Id="rId1" Type="http://schemas.openxmlformats.org/officeDocument/2006/relationships/slideLayout" Target="../slideLayouts/slideLayout3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23.svg"/><Relationship Id="rId18" Type="http://schemas.openxmlformats.org/officeDocument/2006/relationships/image" Target="../media/image28.png"/><Relationship Id="rId3" Type="http://schemas.openxmlformats.org/officeDocument/2006/relationships/image" Target="../media/image13.png"/><Relationship Id="rId7" Type="http://schemas.openxmlformats.org/officeDocument/2006/relationships/image" Target="../media/image17.sv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image" Target="../media/image12.jpeg"/><Relationship Id="rId16" Type="http://schemas.openxmlformats.org/officeDocument/2006/relationships/image" Target="../media/image26.svg"/><Relationship Id="rId1" Type="http://schemas.openxmlformats.org/officeDocument/2006/relationships/slideLayout" Target="../slideLayouts/slideLayout5.xml"/><Relationship Id="rId6" Type="http://schemas.openxmlformats.org/officeDocument/2006/relationships/image" Target="../media/image16.png"/><Relationship Id="rId11" Type="http://schemas.openxmlformats.org/officeDocument/2006/relationships/image" Target="../media/image21.jpeg"/><Relationship Id="rId5" Type="http://schemas.openxmlformats.org/officeDocument/2006/relationships/image" Target="../media/image15.jpeg"/><Relationship Id="rId15" Type="http://schemas.openxmlformats.org/officeDocument/2006/relationships/image" Target="../media/image2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jpeg"/></Relationships>
</file>

<file path=ppt/slides/_rels/slide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sv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2.xml"/><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Long wooden tunnel">
            <a:extLst>
              <a:ext uri="{FF2B5EF4-FFF2-40B4-BE49-F238E27FC236}">
                <a16:creationId xmlns:a16="http://schemas.microsoft.com/office/drawing/2014/main" id="{26BCC204-42D7-4F58-B6DF-AB0501ACD7D8}"/>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grpSp>
        <p:nvGrpSpPr>
          <p:cNvPr id="112" name="Group 111">
            <a:extLst>
              <a:ext uri="{FF2B5EF4-FFF2-40B4-BE49-F238E27FC236}">
                <a16:creationId xmlns:a16="http://schemas.microsoft.com/office/drawing/2014/main" id="{D624720B-51E1-474D-90C6-CD74ED1DA39F}"/>
              </a:ext>
              <a:ext uri="{C183D7F6-B498-43B3-948B-1728B52AA6E4}">
                <adec:decorative xmlns:adec="http://schemas.microsoft.com/office/drawing/2017/decorative" val="1"/>
              </a:ext>
            </a:extLst>
          </p:cNvPr>
          <p:cNvGrpSpPr/>
          <p:nvPr/>
        </p:nvGrpSpPr>
        <p:grpSpPr>
          <a:xfrm>
            <a:off x="144000" y="144000"/>
            <a:ext cx="4860000" cy="6498000"/>
            <a:chOff x="408650" y="404285"/>
            <a:chExt cx="4330700" cy="3164637"/>
          </a:xfrm>
        </p:grpSpPr>
        <p:sp>
          <p:nvSpPr>
            <p:cNvPr id="110" name="Rectangle 6">
              <a:extLst>
                <a:ext uri="{FF2B5EF4-FFF2-40B4-BE49-F238E27FC236}">
                  <a16:creationId xmlns:a16="http://schemas.microsoft.com/office/drawing/2014/main" id="{E4561AC7-2339-461B-BFF9-BEBEF60974E1}"/>
                </a:ext>
                <a:ext uri="{C183D7F6-B498-43B3-948B-1728B52AA6E4}">
                  <adec:decorative xmlns:adec="http://schemas.microsoft.com/office/drawing/2017/decorative" val="1"/>
                </a:ext>
              </a:extLst>
            </p:cNvPr>
            <p:cNvSpPr/>
            <p:nvPr/>
          </p:nvSpPr>
          <p:spPr>
            <a:xfrm>
              <a:off x="408650" y="3386488"/>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6">
              <a:extLst>
                <a:ext uri="{FF2B5EF4-FFF2-40B4-BE49-F238E27FC236}">
                  <a16:creationId xmlns:a16="http://schemas.microsoft.com/office/drawing/2014/main" id="{6FFCCB15-66C7-4E86-BF09-14C5B1569970}"/>
                </a:ext>
                <a:ext uri="{C183D7F6-B498-43B3-948B-1728B52AA6E4}">
                  <adec:decorative xmlns:adec="http://schemas.microsoft.com/office/drawing/2017/decorative" val="1"/>
                </a:ext>
              </a:extLst>
            </p:cNvPr>
            <p:cNvSpPr/>
            <p:nvPr/>
          </p:nvSpPr>
          <p:spPr>
            <a:xfrm flipV="1">
              <a:off x="408650" y="404285"/>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itle 21">
            <a:extLst>
              <a:ext uri="{FF2B5EF4-FFF2-40B4-BE49-F238E27FC236}">
                <a16:creationId xmlns:a16="http://schemas.microsoft.com/office/drawing/2014/main" id="{BA160141-042F-4099-856C-C1D62E0FF551}"/>
              </a:ext>
            </a:extLst>
          </p:cNvPr>
          <p:cNvSpPr>
            <a:spLocks noGrp="1"/>
          </p:cNvSpPr>
          <p:nvPr>
            <p:ph type="ctrTitle"/>
          </p:nvPr>
        </p:nvSpPr>
        <p:spPr/>
        <p:txBody>
          <a:bodyPr/>
          <a:lstStyle/>
          <a:p>
            <a:r>
              <a:rPr lang="en-US" dirty="0"/>
              <a:t>"ZOMATO" 2019 </a:t>
            </a:r>
            <a:br>
              <a:rPr lang="en-US" dirty="0"/>
            </a:br>
            <a:r>
              <a:rPr lang="en-US" dirty="0"/>
              <a:t>DATASET</a:t>
            </a:r>
          </a:p>
        </p:txBody>
      </p:sp>
      <p:sp>
        <p:nvSpPr>
          <p:cNvPr id="23" name="Subtitle 22">
            <a:extLst>
              <a:ext uri="{FF2B5EF4-FFF2-40B4-BE49-F238E27FC236}">
                <a16:creationId xmlns:a16="http://schemas.microsoft.com/office/drawing/2014/main" id="{212BE0C8-3274-44C1-93C2-9347988BD0FF}"/>
              </a:ext>
            </a:extLst>
          </p:cNvPr>
          <p:cNvSpPr>
            <a:spLocks noGrp="1"/>
          </p:cNvSpPr>
          <p:nvPr>
            <p:ph type="subTitle" idx="1"/>
          </p:nvPr>
        </p:nvSpPr>
        <p:spPr/>
        <p:txBody>
          <a:bodyPr/>
          <a:lstStyle/>
          <a:p>
            <a:r>
              <a:rPr lang="en-US">
                <a:cs typeface="Calibri"/>
              </a:rPr>
              <a:t>UE18CS203</a:t>
            </a:r>
          </a:p>
        </p:txBody>
      </p:sp>
    </p:spTree>
    <p:extLst>
      <p:ext uri="{BB962C8B-B14F-4D97-AF65-F5344CB8AC3E}">
        <p14:creationId xmlns:p14="http://schemas.microsoft.com/office/powerpoint/2010/main" val="1485234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8" name="Rectangle 47">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FEFEF"/>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E10375EB-5E16-40B5-ADBA-DE680759905A}"/>
              </a:ext>
            </a:extLst>
          </p:cNvPr>
          <p:cNvSpPr>
            <a:spLocks noGrp="1"/>
          </p:cNvSpPr>
          <p:nvPr>
            <p:ph type="title"/>
          </p:nvPr>
        </p:nvSpPr>
        <p:spPr>
          <a:xfrm>
            <a:off x="841247" y="978619"/>
            <a:ext cx="3410712" cy="1106424"/>
          </a:xfrm>
        </p:spPr>
        <p:txBody>
          <a:bodyPr vert="horz" lIns="91440" tIns="45720" rIns="91440" bIns="45720" rtlCol="0" anchor="ctr">
            <a:normAutofit/>
          </a:bodyPr>
          <a:lstStyle/>
          <a:p>
            <a:r>
              <a:rPr lang="en-US" sz="2800" kern="1200">
                <a:solidFill>
                  <a:schemeClr val="tx1"/>
                </a:solidFill>
                <a:latin typeface="+mj-lt"/>
                <a:ea typeface="+mj-ea"/>
                <a:cs typeface="+mj-cs"/>
              </a:rPr>
              <a:t>DR 4</a:t>
            </a:r>
          </a:p>
        </p:txBody>
      </p:sp>
      <p:sp>
        <p:nvSpPr>
          <p:cNvPr id="50" name="Rectangle 49">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2" name="Rectangle 51">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 name="Content Placeholder 9">
            <a:extLst>
              <a:ext uri="{FF2B5EF4-FFF2-40B4-BE49-F238E27FC236}">
                <a16:creationId xmlns:a16="http://schemas.microsoft.com/office/drawing/2014/main" id="{E1E3CAAE-5E46-4F05-9303-8DE8B5E2E856}"/>
              </a:ext>
            </a:extLst>
          </p:cNvPr>
          <p:cNvSpPr>
            <a:spLocks noGrp="1"/>
          </p:cNvSpPr>
          <p:nvPr>
            <p:ph idx="1"/>
          </p:nvPr>
        </p:nvSpPr>
        <p:spPr>
          <a:xfrm>
            <a:off x="841248" y="2252870"/>
            <a:ext cx="3412219" cy="3560251"/>
          </a:xfrm>
        </p:spPr>
        <p:txBody>
          <a:bodyPr vert="horz" lIns="91440" tIns="45720" rIns="91440" bIns="45720" rtlCol="0" anchor="t">
            <a:normAutofit/>
          </a:bodyPr>
          <a:lstStyle/>
          <a:p>
            <a:pPr indent="-228600">
              <a:buFont typeface="Arial" panose="020B0604020202020204" pitchFamily="34" charset="0"/>
              <a:buChar char="•"/>
            </a:pPr>
            <a:r>
              <a:rPr lang="en-US" sz="1700">
                <a:solidFill>
                  <a:schemeClr val="tx1"/>
                </a:solidFill>
              </a:rPr>
              <a:t>This scatter plot represents </a:t>
            </a:r>
          </a:p>
          <a:p>
            <a:pPr indent="-228600">
              <a:buFont typeface="Arial" panose="020B0604020202020204" pitchFamily="34" charset="0"/>
              <a:buChar char="•"/>
            </a:pPr>
            <a:r>
              <a:rPr lang="en-US" sz="1700">
                <a:solidFill>
                  <a:schemeClr val="tx1"/>
                </a:solidFill>
                <a:cs typeface="Calibri"/>
              </a:rPr>
              <a:t>The star rating </a:t>
            </a:r>
            <a:r>
              <a:rPr lang="en-US" sz="1700" err="1">
                <a:solidFill>
                  <a:schemeClr val="tx1"/>
                </a:solidFill>
                <a:cs typeface="Calibri"/>
              </a:rPr>
              <a:t>comparision</a:t>
            </a:r>
            <a:r>
              <a:rPr lang="en-US" sz="1700">
                <a:solidFill>
                  <a:schemeClr val="tx1"/>
                </a:solidFill>
                <a:cs typeface="Calibri"/>
              </a:rPr>
              <a:t> b/w areas.</a:t>
            </a:r>
          </a:p>
          <a:p>
            <a:pPr indent="-228600">
              <a:buFont typeface="Arial" panose="020B0604020202020204" pitchFamily="34" charset="0"/>
              <a:buChar char="•"/>
            </a:pPr>
            <a:r>
              <a:rPr lang="en-US" sz="1700">
                <a:solidFill>
                  <a:schemeClr val="tx1"/>
                </a:solidFill>
              </a:rPr>
              <a:t>Analysis: All across </a:t>
            </a:r>
            <a:r>
              <a:rPr lang="en-US" sz="1700" err="1">
                <a:solidFill>
                  <a:schemeClr val="tx1"/>
                </a:solidFill>
              </a:rPr>
              <a:t>bangalore</a:t>
            </a:r>
            <a:r>
              <a:rPr lang="en-US" sz="1700">
                <a:solidFill>
                  <a:schemeClr val="tx1"/>
                </a:solidFill>
              </a:rPr>
              <a:t> there are variety of restaurants that different star rating, so we can't name a food capital inside </a:t>
            </a:r>
            <a:r>
              <a:rPr lang="en-US" sz="1700" err="1">
                <a:solidFill>
                  <a:schemeClr val="tx1"/>
                </a:solidFill>
              </a:rPr>
              <a:t>bangalore</a:t>
            </a:r>
            <a:r>
              <a:rPr lang="en-US" sz="1700">
                <a:solidFill>
                  <a:schemeClr val="tx1"/>
                </a:solidFill>
              </a:rPr>
              <a:t> just yet.</a:t>
            </a:r>
            <a:endParaRPr lang="en-US" sz="1700">
              <a:solidFill>
                <a:schemeClr val="tx1"/>
              </a:solidFill>
              <a:cs typeface="Calibri"/>
            </a:endParaRPr>
          </a:p>
        </p:txBody>
      </p:sp>
      <p:pic>
        <p:nvPicPr>
          <p:cNvPr id="2" name="Picture 6" descr="A picture containing computer, monitor, screen, large&#10;&#10;Description generated with very high confidence">
            <a:extLst>
              <a:ext uri="{FF2B5EF4-FFF2-40B4-BE49-F238E27FC236}">
                <a16:creationId xmlns:a16="http://schemas.microsoft.com/office/drawing/2014/main" id="{32CAED80-75A6-44A8-92E9-30978BD75A72}"/>
              </a:ext>
            </a:extLst>
          </p:cNvPr>
          <p:cNvPicPr>
            <a:picLocks noChangeAspect="1"/>
          </p:cNvPicPr>
          <p:nvPr/>
        </p:nvPicPr>
        <p:blipFill>
          <a:blip r:embed="rId2"/>
          <a:stretch>
            <a:fillRect/>
          </a:stretch>
        </p:blipFill>
        <p:spPr>
          <a:xfrm>
            <a:off x="4734421" y="637658"/>
            <a:ext cx="7471022" cy="4876673"/>
          </a:xfrm>
          <a:prstGeom prst="rect">
            <a:avLst/>
          </a:prstGeom>
        </p:spPr>
      </p:pic>
      <p:sp>
        <p:nvSpPr>
          <p:cNvPr id="4" name="Footer Placeholder 3">
            <a:extLst>
              <a:ext uri="{FF2B5EF4-FFF2-40B4-BE49-F238E27FC236}">
                <a16:creationId xmlns:a16="http://schemas.microsoft.com/office/drawing/2014/main" id="{2D3934E4-B41F-4BDA-B893-8A1AC5212DCC}"/>
              </a:ext>
            </a:extLst>
          </p:cNvPr>
          <p:cNvSpPr>
            <a:spLocks noGrp="1"/>
          </p:cNvSpPr>
          <p:nvPr>
            <p:ph type="ftr" sz="quarter" idx="12"/>
          </p:nvPr>
        </p:nvSpPr>
        <p:spPr>
          <a:xfrm>
            <a:off x="4038600" y="6356350"/>
            <a:ext cx="4114800" cy="365125"/>
          </a:xfrm>
        </p:spPr>
        <p:txBody>
          <a:bodyPr vert="horz" lIns="91440" tIns="45720" rIns="91440" bIns="45720" rtlCol="0" anchor="ctr">
            <a:normAutofit/>
          </a:bodyPr>
          <a:lstStyle/>
          <a:p>
            <a:pPr algn="ctr">
              <a:spcAft>
                <a:spcPts val="600"/>
              </a:spcAft>
            </a:pPr>
            <a:r>
              <a:rPr lang="en-US" kern="1200" noProof="0">
                <a:solidFill>
                  <a:schemeClr val="tx1">
                    <a:lumMod val="50000"/>
                    <a:lumOff val="50000"/>
                  </a:schemeClr>
                </a:solidFill>
                <a:latin typeface="+mn-lt"/>
                <a:ea typeface="+mn-ea"/>
                <a:cs typeface="+mn-cs"/>
              </a:rPr>
              <a:t>Add a footer</a:t>
            </a:r>
          </a:p>
        </p:txBody>
      </p:sp>
      <p:sp>
        <p:nvSpPr>
          <p:cNvPr id="3" name="Slide Number Placeholder 2">
            <a:extLst>
              <a:ext uri="{FF2B5EF4-FFF2-40B4-BE49-F238E27FC236}">
                <a16:creationId xmlns:a16="http://schemas.microsoft.com/office/drawing/2014/main" id="{E0C39BC8-803D-4B84-B5C6-5B5388C0C103}"/>
              </a:ext>
            </a:extLst>
          </p:cNvPr>
          <p:cNvSpPr>
            <a:spLocks noGrp="1"/>
          </p:cNvSpPr>
          <p:nvPr>
            <p:ph type="sldNum" sz="quarter" idx="11"/>
          </p:nvPr>
        </p:nvSpPr>
        <p:spPr>
          <a:xfrm>
            <a:off x="8613648" y="6356350"/>
            <a:ext cx="2743200" cy="365125"/>
          </a:xfrm>
        </p:spPr>
        <p:txBody>
          <a:bodyPr vert="horz" lIns="91440" tIns="45720" rIns="91440" bIns="45720" rtlCol="0" anchor="ctr">
            <a:normAutofit/>
          </a:bodyPr>
          <a:lstStyle/>
          <a:p>
            <a:pPr algn="r">
              <a:spcAft>
                <a:spcPts val="600"/>
              </a:spcAft>
            </a:pPr>
            <a:fld id="{19B51A1E-902D-48AF-9020-955120F399B6}" type="slidenum">
              <a:rPr lang="en-US" sz="1200" noProof="0">
                <a:latin typeface="+mn-lt"/>
              </a:rPr>
              <a:pPr algn="r">
                <a:spcAft>
                  <a:spcPts val="600"/>
                </a:spcAft>
              </a:pPr>
              <a:t>10</a:t>
            </a:fld>
            <a:endParaRPr lang="en-US" sz="1200" noProof="0">
              <a:latin typeface="+mn-lt"/>
            </a:endParaRPr>
          </a:p>
        </p:txBody>
      </p:sp>
    </p:spTree>
    <p:extLst>
      <p:ext uri="{BB962C8B-B14F-4D97-AF65-F5344CB8AC3E}">
        <p14:creationId xmlns:p14="http://schemas.microsoft.com/office/powerpoint/2010/main" val="3161426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0375EB-5E16-40B5-ADBA-DE680759905A}"/>
              </a:ext>
            </a:extLst>
          </p:cNvPr>
          <p:cNvSpPr>
            <a:spLocks noGrp="1"/>
          </p:cNvSpPr>
          <p:nvPr>
            <p:ph type="title"/>
          </p:nvPr>
        </p:nvSpPr>
        <p:spPr>
          <a:xfrm>
            <a:off x="704088" y="4501647"/>
            <a:ext cx="3648456" cy="1719072"/>
          </a:xfrm>
        </p:spPr>
        <p:txBody>
          <a:bodyPr vert="horz" lIns="91440" tIns="45720" rIns="91440" bIns="45720" rtlCol="0" anchor="ctr">
            <a:normAutofit/>
          </a:bodyPr>
          <a:lstStyle/>
          <a:p>
            <a:r>
              <a:rPr lang="en-US" dirty="0">
                <a:solidFill>
                  <a:schemeClr val="tx1"/>
                </a:solidFill>
              </a:rPr>
              <a:t>DR 5</a:t>
            </a:r>
          </a:p>
        </p:txBody>
      </p:sp>
      <p:pic>
        <p:nvPicPr>
          <p:cNvPr id="9" name="Picture 9" descr="A picture containing drawing&#10;&#10;Description generated with very high confidence">
            <a:extLst>
              <a:ext uri="{FF2B5EF4-FFF2-40B4-BE49-F238E27FC236}">
                <a16:creationId xmlns:a16="http://schemas.microsoft.com/office/drawing/2014/main" id="{C761E1C3-34E4-4B86-9F87-8F72C45B360E}"/>
              </a:ext>
            </a:extLst>
          </p:cNvPr>
          <p:cNvPicPr>
            <a:picLocks noChangeAspect="1"/>
          </p:cNvPicPr>
          <p:nvPr/>
        </p:nvPicPr>
        <p:blipFill>
          <a:blip r:embed="rId2"/>
          <a:stretch>
            <a:fillRect/>
          </a:stretch>
        </p:blipFill>
        <p:spPr>
          <a:xfrm>
            <a:off x="-99666" y="244540"/>
            <a:ext cx="6321687" cy="3933850"/>
          </a:xfrm>
          <a:prstGeom prst="rect">
            <a:avLst/>
          </a:prstGeom>
        </p:spPr>
      </p:pic>
      <p:pic>
        <p:nvPicPr>
          <p:cNvPr id="6" name="Picture 6" descr="A picture containing drawing&#10;&#10;Description generated with very high confidence">
            <a:extLst>
              <a:ext uri="{FF2B5EF4-FFF2-40B4-BE49-F238E27FC236}">
                <a16:creationId xmlns:a16="http://schemas.microsoft.com/office/drawing/2014/main" id="{E0F185E4-1181-42A3-86ED-E275398A9BC4}"/>
              </a:ext>
            </a:extLst>
          </p:cNvPr>
          <p:cNvPicPr>
            <a:picLocks noChangeAspect="1"/>
          </p:cNvPicPr>
          <p:nvPr/>
        </p:nvPicPr>
        <p:blipFill>
          <a:blip r:embed="rId3"/>
          <a:stretch>
            <a:fillRect/>
          </a:stretch>
        </p:blipFill>
        <p:spPr>
          <a:xfrm>
            <a:off x="6178743" y="399670"/>
            <a:ext cx="6008538" cy="3698746"/>
          </a:xfrm>
          <a:prstGeom prst="rect">
            <a:avLst/>
          </a:prstGeom>
        </p:spPr>
      </p:pic>
      <p:sp>
        <p:nvSpPr>
          <p:cNvPr id="8" name="Content Placeholder 9">
            <a:extLst>
              <a:ext uri="{FF2B5EF4-FFF2-40B4-BE49-F238E27FC236}">
                <a16:creationId xmlns:a16="http://schemas.microsoft.com/office/drawing/2014/main" id="{E1E3CAAE-5E46-4F05-9303-8DE8B5E2E856}"/>
              </a:ext>
            </a:extLst>
          </p:cNvPr>
          <p:cNvSpPr>
            <a:spLocks noGrp="1"/>
          </p:cNvSpPr>
          <p:nvPr>
            <p:ph idx="1"/>
          </p:nvPr>
        </p:nvSpPr>
        <p:spPr>
          <a:xfrm>
            <a:off x="4636008" y="4511427"/>
            <a:ext cx="6851904" cy="1719072"/>
          </a:xfrm>
        </p:spPr>
        <p:txBody>
          <a:bodyPr vert="horz" lIns="91440" tIns="45720" rIns="91440" bIns="45720" rtlCol="0" anchor="ctr">
            <a:normAutofit lnSpcReduction="10000"/>
          </a:bodyPr>
          <a:lstStyle/>
          <a:p>
            <a:pPr indent="-228600">
              <a:buFont typeface="Arial" panose="020B0604020202020204" pitchFamily="34" charset="0"/>
              <a:buChar char="•"/>
            </a:pPr>
            <a:r>
              <a:rPr lang="en-US" sz="2000">
                <a:solidFill>
                  <a:schemeClr val="tx1"/>
                </a:solidFill>
              </a:rPr>
              <a:t>These bar graphs </a:t>
            </a:r>
          </a:p>
          <a:p>
            <a:pPr indent="-228600">
              <a:buFont typeface="Arial" panose="020B0604020202020204" pitchFamily="34" charset="0"/>
              <a:buChar char="•"/>
            </a:pPr>
            <a:r>
              <a:rPr lang="en-US" sz="2000">
                <a:solidFill>
                  <a:schemeClr val="tx1"/>
                </a:solidFill>
                <a:cs typeface="Calibri"/>
              </a:rPr>
              <a:t>Two different types food liked by people.</a:t>
            </a:r>
          </a:p>
          <a:p>
            <a:pPr indent="-228600">
              <a:buFont typeface="Arial" panose="020B0604020202020204" pitchFamily="34" charset="0"/>
              <a:buChar char="•"/>
            </a:pPr>
            <a:r>
              <a:rPr lang="en-US" sz="2000">
                <a:solidFill>
                  <a:schemeClr val="tx1"/>
                </a:solidFill>
              </a:rPr>
              <a:t>Analysis: In the least food types afghani,british,german.</a:t>
            </a:r>
            <a:endParaRPr lang="en-US" sz="2000">
              <a:solidFill>
                <a:schemeClr val="tx1"/>
              </a:solidFill>
              <a:cs typeface="Calibri"/>
            </a:endParaRPr>
          </a:p>
          <a:p>
            <a:pPr indent="-228600">
              <a:buFont typeface="Arial" panose="020B0604020202020204" pitchFamily="34" charset="0"/>
              <a:buChar char="•"/>
            </a:pPr>
            <a:r>
              <a:rPr lang="en-US" sz="2000">
                <a:solidFill>
                  <a:schemeClr val="tx1"/>
                </a:solidFill>
                <a:cs typeface="Calibri"/>
              </a:rPr>
              <a:t>In the most food types, north indian, chinese, continental are the most common.</a:t>
            </a:r>
            <a:endParaRPr lang="en-US" sz="2000" dirty="0">
              <a:solidFill>
                <a:schemeClr val="tx1"/>
              </a:solidFill>
              <a:cs typeface="Calibri"/>
            </a:endParaRPr>
          </a:p>
          <a:p>
            <a:pPr marL="38100" indent="0">
              <a:buNone/>
            </a:pPr>
            <a:endParaRPr lang="en-US" sz="2000" dirty="0">
              <a:solidFill>
                <a:schemeClr val="tx1"/>
              </a:solidFill>
              <a:cs typeface="Calibri"/>
            </a:endParaRPr>
          </a:p>
        </p:txBody>
      </p:sp>
      <p:sp>
        <p:nvSpPr>
          <p:cNvPr id="4" name="Footer Placeholder 3">
            <a:extLst>
              <a:ext uri="{FF2B5EF4-FFF2-40B4-BE49-F238E27FC236}">
                <a16:creationId xmlns:a16="http://schemas.microsoft.com/office/drawing/2014/main" id="{2D3934E4-B41F-4BDA-B893-8A1AC5212DCC}"/>
              </a:ext>
            </a:extLst>
          </p:cNvPr>
          <p:cNvSpPr>
            <a:spLocks noGrp="1"/>
          </p:cNvSpPr>
          <p:nvPr>
            <p:ph type="ftr" sz="quarter" idx="12"/>
          </p:nvPr>
        </p:nvSpPr>
        <p:spPr>
          <a:xfrm>
            <a:off x="4038600" y="6356350"/>
            <a:ext cx="4114800" cy="365125"/>
          </a:xfrm>
        </p:spPr>
        <p:txBody>
          <a:bodyPr vert="horz" lIns="91440" tIns="45720" rIns="91440" bIns="45720" rtlCol="0" anchor="ctr">
            <a:normAutofit/>
          </a:bodyPr>
          <a:lstStyle/>
          <a:p>
            <a:pPr algn="ctr">
              <a:spcAft>
                <a:spcPts val="600"/>
              </a:spcAft>
            </a:pPr>
            <a:r>
              <a:rPr lang="en-US" kern="1200" noProof="0">
                <a:solidFill>
                  <a:schemeClr val="tx1">
                    <a:tint val="75000"/>
                  </a:schemeClr>
                </a:solidFill>
                <a:latin typeface="+mn-lt"/>
                <a:ea typeface="+mn-ea"/>
                <a:cs typeface="+mn-cs"/>
              </a:rPr>
              <a:t>Add a footer</a:t>
            </a:r>
          </a:p>
        </p:txBody>
      </p:sp>
      <p:sp>
        <p:nvSpPr>
          <p:cNvPr id="3" name="Slide Number Placeholder 2">
            <a:extLst>
              <a:ext uri="{FF2B5EF4-FFF2-40B4-BE49-F238E27FC236}">
                <a16:creationId xmlns:a16="http://schemas.microsoft.com/office/drawing/2014/main" id="{E0C39BC8-803D-4B84-B5C6-5B5388C0C103}"/>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lgn="r">
              <a:spcAft>
                <a:spcPts val="600"/>
              </a:spcAft>
            </a:pPr>
            <a:fld id="{19B51A1E-902D-48AF-9020-955120F399B6}" type="slidenum">
              <a:rPr lang="en-US" sz="1200" noProof="0">
                <a:solidFill>
                  <a:schemeClr val="tx1">
                    <a:tint val="75000"/>
                  </a:schemeClr>
                </a:solidFill>
                <a:latin typeface="+mn-lt"/>
              </a:rPr>
              <a:pPr algn="r">
                <a:spcAft>
                  <a:spcPts val="600"/>
                </a:spcAft>
              </a:pPr>
              <a:t>11</a:t>
            </a:fld>
            <a:endParaRPr lang="en-US" sz="1200" noProof="0">
              <a:solidFill>
                <a:schemeClr val="tx1">
                  <a:tint val="75000"/>
                </a:schemeClr>
              </a:solidFill>
              <a:latin typeface="+mn-lt"/>
            </a:endParaRPr>
          </a:p>
        </p:txBody>
      </p:sp>
      <p:sp>
        <p:nvSpPr>
          <p:cNvPr id="11" name="TextBox 10">
            <a:extLst>
              <a:ext uri="{FF2B5EF4-FFF2-40B4-BE49-F238E27FC236}">
                <a16:creationId xmlns:a16="http://schemas.microsoft.com/office/drawing/2014/main" id="{FF0025DD-79FC-4006-AF0F-D83B7D7E78EB}"/>
              </a:ext>
            </a:extLst>
          </p:cNvPr>
          <p:cNvSpPr txBox="1"/>
          <p:nvPr/>
        </p:nvSpPr>
        <p:spPr>
          <a:xfrm>
            <a:off x="476250" y="418147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Least food types</a:t>
            </a:r>
            <a:endParaRPr lang="en-US" dirty="0">
              <a:cs typeface="Calibri"/>
            </a:endParaRPr>
          </a:p>
        </p:txBody>
      </p:sp>
      <p:sp>
        <p:nvSpPr>
          <p:cNvPr id="12" name="TextBox 11">
            <a:extLst>
              <a:ext uri="{FF2B5EF4-FFF2-40B4-BE49-F238E27FC236}">
                <a16:creationId xmlns:a16="http://schemas.microsoft.com/office/drawing/2014/main" id="{621B5391-59C3-4895-8ACA-4C4FF158BCE9}"/>
              </a:ext>
            </a:extLst>
          </p:cNvPr>
          <p:cNvSpPr txBox="1"/>
          <p:nvPr/>
        </p:nvSpPr>
        <p:spPr>
          <a:xfrm>
            <a:off x="6438900" y="41814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Most food types.</a:t>
            </a:r>
          </a:p>
        </p:txBody>
      </p:sp>
    </p:spTree>
    <p:extLst>
      <p:ext uri="{BB962C8B-B14F-4D97-AF65-F5344CB8AC3E}">
        <p14:creationId xmlns:p14="http://schemas.microsoft.com/office/powerpoint/2010/main" val="1123393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E10375EB-5E16-40B5-ADBA-DE680759905A}"/>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sz="4400" dirty="0">
                <a:solidFill>
                  <a:srgbClr val="FFFFFF"/>
                </a:solidFill>
              </a:rPr>
              <a:t>DR 6</a:t>
            </a:r>
          </a:p>
        </p:txBody>
      </p:sp>
      <p:pic>
        <p:nvPicPr>
          <p:cNvPr id="6" name="Picture 6" descr="A picture containing drawing&#10;&#10;Description generated with very high confidence">
            <a:extLst>
              <a:ext uri="{FF2B5EF4-FFF2-40B4-BE49-F238E27FC236}">
                <a16:creationId xmlns:a16="http://schemas.microsoft.com/office/drawing/2014/main" id="{59A8EB26-E260-454F-AA2E-1815730A1ECE}"/>
              </a:ext>
            </a:extLst>
          </p:cNvPr>
          <p:cNvPicPr>
            <a:picLocks noChangeAspect="1"/>
          </p:cNvPicPr>
          <p:nvPr/>
        </p:nvPicPr>
        <p:blipFill rotWithShape="1">
          <a:blip r:embed="rId2"/>
          <a:srcRect t="2344" r="1" b="1"/>
          <a:stretch/>
        </p:blipFill>
        <p:spPr>
          <a:xfrm>
            <a:off x="327547" y="269542"/>
            <a:ext cx="7058306" cy="4159583"/>
          </a:xfrm>
          <a:prstGeom prst="rect">
            <a:avLst/>
          </a:prstGeom>
        </p:spPr>
      </p:pic>
      <p:sp>
        <p:nvSpPr>
          <p:cNvPr id="4" name="Footer Placeholder 3">
            <a:extLst>
              <a:ext uri="{FF2B5EF4-FFF2-40B4-BE49-F238E27FC236}">
                <a16:creationId xmlns:a16="http://schemas.microsoft.com/office/drawing/2014/main" id="{2D3934E4-B41F-4BDA-B893-8A1AC5212DCC}"/>
              </a:ext>
            </a:extLst>
          </p:cNvPr>
          <p:cNvSpPr>
            <a:spLocks noGrp="1"/>
          </p:cNvSpPr>
          <p:nvPr>
            <p:ph type="ftr" sz="quarter" idx="12"/>
          </p:nvPr>
        </p:nvSpPr>
        <p:spPr>
          <a:xfrm>
            <a:off x="524256" y="6535157"/>
            <a:ext cx="6594189" cy="274320"/>
          </a:xfrm>
        </p:spPr>
        <p:txBody>
          <a:bodyPr vert="horz" lIns="91440" tIns="45720" rIns="91440" bIns="45720" rtlCol="0" anchor="ctr">
            <a:normAutofit/>
          </a:bodyPr>
          <a:lstStyle/>
          <a:p>
            <a:pPr>
              <a:spcAft>
                <a:spcPts val="600"/>
              </a:spcAft>
              <a:defRPr/>
            </a:pPr>
            <a:r>
              <a:rPr lang="en-US" i="0" kern="1200">
                <a:solidFill>
                  <a:prstClr val="black">
                    <a:tint val="75000"/>
                  </a:prstClr>
                </a:solidFill>
                <a:latin typeface="Calibri" panose="020F0502020204030204"/>
                <a:ea typeface="+mn-ea"/>
                <a:cs typeface="+mn-cs"/>
              </a:rPr>
              <a:t>Add a footer</a:t>
            </a:r>
          </a:p>
        </p:txBody>
      </p:sp>
      <p:sp>
        <p:nvSpPr>
          <p:cNvPr id="59" name="Rectangle 58">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9">
            <a:extLst>
              <a:ext uri="{FF2B5EF4-FFF2-40B4-BE49-F238E27FC236}">
                <a16:creationId xmlns:a16="http://schemas.microsoft.com/office/drawing/2014/main" id="{E1E3CAAE-5E46-4F05-9303-8DE8B5E2E856}"/>
              </a:ext>
            </a:extLst>
          </p:cNvPr>
          <p:cNvSpPr>
            <a:spLocks noGrp="1"/>
          </p:cNvSpPr>
          <p:nvPr>
            <p:ph idx="1"/>
          </p:nvPr>
        </p:nvSpPr>
        <p:spPr>
          <a:xfrm>
            <a:off x="8029319" y="917725"/>
            <a:ext cx="3424739" cy="4852362"/>
          </a:xfrm>
        </p:spPr>
        <p:txBody>
          <a:bodyPr vert="horz" lIns="91440" tIns="45720" rIns="91440" bIns="45720" rtlCol="0" anchor="ctr">
            <a:normAutofit/>
          </a:bodyPr>
          <a:lstStyle/>
          <a:p>
            <a:pPr indent="-228600">
              <a:buFont typeface="Arial" panose="020B0604020202020204" pitchFamily="34" charset="0"/>
              <a:buChar char="•"/>
            </a:pPr>
            <a:r>
              <a:rPr lang="en-US" sz="2000" dirty="0">
                <a:solidFill>
                  <a:srgbClr val="FFFFFF"/>
                </a:solidFill>
              </a:rPr>
              <a:t>This bar plot represents </a:t>
            </a:r>
          </a:p>
          <a:p>
            <a:pPr indent="-228600">
              <a:buFont typeface="Arial" panose="020B0604020202020204" pitchFamily="34" charset="0"/>
              <a:buChar char="•"/>
            </a:pPr>
            <a:r>
              <a:rPr lang="en-US" sz="2000" dirty="0">
                <a:solidFill>
                  <a:srgbClr val="FFFFFF"/>
                </a:solidFill>
              </a:rPr>
              <a:t>The dishes liked by people in </a:t>
            </a:r>
            <a:r>
              <a:rPr lang="en-US" sz="2000" dirty="0" err="1">
                <a:solidFill>
                  <a:srgbClr val="FFFFFF"/>
                </a:solidFill>
              </a:rPr>
              <a:t>banaglore</a:t>
            </a:r>
            <a:r>
              <a:rPr lang="en-US" sz="2000" dirty="0">
                <a:solidFill>
                  <a:srgbClr val="FFFFFF"/>
                </a:solidFill>
              </a:rPr>
              <a:t>.</a:t>
            </a:r>
            <a:endParaRPr lang="en-US" sz="2000" dirty="0">
              <a:solidFill>
                <a:srgbClr val="FFFFFF"/>
              </a:solidFill>
              <a:cs typeface="Calibri"/>
            </a:endParaRPr>
          </a:p>
          <a:p>
            <a:pPr indent="-228600">
              <a:buFont typeface="Arial" panose="020B0604020202020204" pitchFamily="34" charset="0"/>
              <a:buChar char="•"/>
            </a:pPr>
            <a:r>
              <a:rPr lang="en-US" sz="2000" dirty="0">
                <a:solidFill>
                  <a:srgbClr val="FFFFFF"/>
                </a:solidFill>
              </a:rPr>
              <a:t>Analysis: Pasta, burgers, pizzas are the gold standard for food in </a:t>
            </a:r>
            <a:r>
              <a:rPr lang="en-US" sz="2000" dirty="0" err="1">
                <a:solidFill>
                  <a:srgbClr val="FFFFFF"/>
                </a:solidFill>
              </a:rPr>
              <a:t>bangalore</a:t>
            </a:r>
            <a:r>
              <a:rPr lang="en-US" sz="2000" dirty="0">
                <a:solidFill>
                  <a:srgbClr val="FFFFFF"/>
                </a:solidFill>
              </a:rPr>
              <a:t>.</a:t>
            </a:r>
            <a:endParaRPr lang="en-US" sz="2000" dirty="0">
              <a:solidFill>
                <a:srgbClr val="FFFFFF"/>
              </a:solidFill>
              <a:cs typeface="Calibri"/>
            </a:endParaRPr>
          </a:p>
        </p:txBody>
      </p:sp>
      <p:sp>
        <p:nvSpPr>
          <p:cNvPr id="3" name="Slide Number Placeholder 2">
            <a:extLst>
              <a:ext uri="{FF2B5EF4-FFF2-40B4-BE49-F238E27FC236}">
                <a16:creationId xmlns:a16="http://schemas.microsoft.com/office/drawing/2014/main" id="{E0C39BC8-803D-4B84-B5C6-5B5388C0C103}"/>
              </a:ext>
            </a:extLst>
          </p:cNvPr>
          <p:cNvSpPr>
            <a:spLocks noGrp="1"/>
          </p:cNvSpPr>
          <p:nvPr>
            <p:ph type="sldNum" sz="quarter" idx="11"/>
          </p:nvPr>
        </p:nvSpPr>
        <p:spPr>
          <a:xfrm>
            <a:off x="10837333" y="6535157"/>
            <a:ext cx="973667" cy="274320"/>
          </a:xfrm>
        </p:spPr>
        <p:txBody>
          <a:bodyPr vert="horz" lIns="91440" tIns="45720" rIns="91440" bIns="45720" rtlCol="0" anchor="ctr">
            <a:normAutofit/>
          </a:bodyPr>
          <a:lstStyle/>
          <a:p>
            <a:pPr algn="r">
              <a:spcAft>
                <a:spcPts val="600"/>
              </a:spcAft>
              <a:defRPr/>
            </a:pPr>
            <a:fld id="{19B51A1E-902D-48AF-9020-955120F399B6}" type="slidenum">
              <a:rPr lang="en-US" sz="1200" b="0">
                <a:solidFill>
                  <a:prstClr val="black">
                    <a:tint val="75000"/>
                  </a:prstClr>
                </a:solidFill>
                <a:latin typeface="Calibri" panose="020F0502020204030204"/>
              </a:rPr>
              <a:pPr algn="r">
                <a:spcAft>
                  <a:spcPts val="600"/>
                </a:spcAft>
                <a:defRPr/>
              </a:pPr>
              <a:t>12</a:t>
            </a:fld>
            <a:endParaRPr lang="en-US" sz="1200" b="0">
              <a:solidFill>
                <a:prstClr val="black">
                  <a:tint val="75000"/>
                </a:prstClr>
              </a:solidFill>
              <a:latin typeface="Calibri" panose="020F0502020204030204"/>
            </a:endParaRPr>
          </a:p>
        </p:txBody>
      </p:sp>
    </p:spTree>
    <p:extLst>
      <p:ext uri="{BB962C8B-B14F-4D97-AF65-F5344CB8AC3E}">
        <p14:creationId xmlns:p14="http://schemas.microsoft.com/office/powerpoint/2010/main" val="2212111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F44E0-84A3-4005-A8FB-7E401A823113}"/>
              </a:ext>
            </a:extLst>
          </p:cNvPr>
          <p:cNvSpPr>
            <a:spLocks noGrp="1"/>
          </p:cNvSpPr>
          <p:nvPr>
            <p:ph type="title"/>
          </p:nvPr>
        </p:nvSpPr>
        <p:spPr/>
        <p:txBody>
          <a:bodyPr/>
          <a:lstStyle/>
          <a:p>
            <a:r>
              <a:rPr lang="en-US"/>
              <a:t>Standardization</a:t>
            </a:r>
          </a:p>
        </p:txBody>
      </p:sp>
      <p:sp>
        <p:nvSpPr>
          <p:cNvPr id="5" name="Text Placeholder 4">
            <a:extLst>
              <a:ext uri="{FF2B5EF4-FFF2-40B4-BE49-F238E27FC236}">
                <a16:creationId xmlns:a16="http://schemas.microsoft.com/office/drawing/2014/main" id="{94EEDA1C-BB12-45AD-8976-B245AD938718}"/>
              </a:ext>
            </a:extLst>
          </p:cNvPr>
          <p:cNvSpPr>
            <a:spLocks noGrp="1"/>
          </p:cNvSpPr>
          <p:nvPr>
            <p:ph type="body" sz="quarter" idx="14"/>
          </p:nvPr>
        </p:nvSpPr>
        <p:spPr/>
        <p:txBody>
          <a:bodyPr/>
          <a:lstStyle/>
          <a:p>
            <a:endParaRPr lang="en-US" i="1">
              <a:latin typeface="Arial"/>
              <a:ea typeface="+mj-lt"/>
              <a:cs typeface="Arial"/>
            </a:endParaRPr>
          </a:p>
          <a:p>
            <a:pPr marL="285750" indent="-285750">
              <a:buFont typeface="Arial"/>
              <a:buChar char="•"/>
            </a:pPr>
            <a:endParaRPr lang="en-US">
              <a:ea typeface="+mj-lt"/>
              <a:cs typeface="+mj-lt"/>
            </a:endParaRPr>
          </a:p>
          <a:p>
            <a:endParaRPr lang="en-US"/>
          </a:p>
        </p:txBody>
      </p:sp>
      <p:sp>
        <p:nvSpPr>
          <p:cNvPr id="3" name="Content Placeholder 2">
            <a:extLst>
              <a:ext uri="{FF2B5EF4-FFF2-40B4-BE49-F238E27FC236}">
                <a16:creationId xmlns:a16="http://schemas.microsoft.com/office/drawing/2014/main" id="{93E331BF-8B1D-4C80-A3F7-56EB13CEB9E7}"/>
              </a:ext>
            </a:extLst>
          </p:cNvPr>
          <p:cNvSpPr>
            <a:spLocks noGrp="1"/>
          </p:cNvSpPr>
          <p:nvPr>
            <p:ph idx="1"/>
          </p:nvPr>
        </p:nvSpPr>
        <p:spPr>
          <a:xfrm>
            <a:off x="432000" y="953071"/>
            <a:ext cx="3568500" cy="2100507"/>
          </a:xfrm>
        </p:spPr>
        <p:txBody>
          <a:bodyPr vert="horz" lIns="0" tIns="0" rIns="0" bIns="0" rtlCol="0" anchor="t">
            <a:noAutofit/>
          </a:bodyPr>
          <a:lstStyle/>
          <a:p>
            <a:pPr marL="0" indent="0">
              <a:buNone/>
            </a:pPr>
            <a:endParaRPr lang="en-US" sz="2400"/>
          </a:p>
          <a:p>
            <a:r>
              <a:rPr lang="en-US" sz="2400" i="1" noProof="1">
                <a:ea typeface="+mn-lt"/>
                <a:cs typeface="+mn-lt"/>
              </a:rPr>
              <a:t>Compare features that have different units or scales.</a:t>
            </a:r>
            <a:endParaRPr lang="en-US" sz="2400" noProof="1">
              <a:cs typeface="Arial"/>
            </a:endParaRPr>
          </a:p>
          <a:p>
            <a:r>
              <a:rPr lang="en-US" sz="2400" i="1" noProof="1">
                <a:cs typeface="Arial"/>
              </a:rPr>
              <a:t>Standardizing tends to make the training process well behaved because the numerical condition of the optimization problems is improved.</a:t>
            </a:r>
            <a:endParaRPr lang="en-US" sz="2400" noProof="1">
              <a:ea typeface="+mn-lt"/>
              <a:cs typeface="Arial"/>
            </a:endParaRPr>
          </a:p>
          <a:p>
            <a:endParaRPr lang="en-US" sz="1200" noProof="1"/>
          </a:p>
        </p:txBody>
      </p:sp>
      <p:sp>
        <p:nvSpPr>
          <p:cNvPr id="4" name="Slide Number Placeholder 3">
            <a:extLst>
              <a:ext uri="{FF2B5EF4-FFF2-40B4-BE49-F238E27FC236}">
                <a16:creationId xmlns:a16="http://schemas.microsoft.com/office/drawing/2014/main" id="{5BCDB8D5-A871-44D7-937A-31DA23DECD71}"/>
              </a:ext>
            </a:extLst>
          </p:cNvPr>
          <p:cNvSpPr>
            <a:spLocks noGrp="1"/>
          </p:cNvSpPr>
          <p:nvPr>
            <p:ph type="sldNum" sz="quarter" idx="11"/>
          </p:nvPr>
        </p:nvSpPr>
        <p:spPr/>
        <p:txBody>
          <a:bodyPr/>
          <a:lstStyle/>
          <a:p>
            <a:fld id="{19B51A1E-902D-48AF-9020-955120F399B6}" type="slidenum">
              <a:rPr lang="en-US" smtClean="0"/>
              <a:pPr/>
              <a:t>13</a:t>
            </a:fld>
            <a:endParaRPr lang="en-US"/>
          </a:p>
        </p:txBody>
      </p:sp>
      <p:pic>
        <p:nvPicPr>
          <p:cNvPr id="6" name="Picture 6" descr="A picture containing clock&#10;&#10;Description generated with very high confidence">
            <a:extLst>
              <a:ext uri="{FF2B5EF4-FFF2-40B4-BE49-F238E27FC236}">
                <a16:creationId xmlns:a16="http://schemas.microsoft.com/office/drawing/2014/main" id="{31876889-5DA6-4293-BABC-6AD4C63681BD}"/>
              </a:ext>
            </a:extLst>
          </p:cNvPr>
          <p:cNvPicPr>
            <a:picLocks noChangeAspect="1"/>
          </p:cNvPicPr>
          <p:nvPr/>
        </p:nvPicPr>
        <p:blipFill>
          <a:blip r:embed="rId2"/>
          <a:stretch>
            <a:fillRect/>
          </a:stretch>
        </p:blipFill>
        <p:spPr>
          <a:xfrm>
            <a:off x="6018756" y="1718023"/>
            <a:ext cx="2743200" cy="1543050"/>
          </a:xfrm>
          <a:prstGeom prst="rect">
            <a:avLst/>
          </a:prstGeom>
        </p:spPr>
      </p:pic>
      <p:pic>
        <p:nvPicPr>
          <p:cNvPr id="12" name="Picture 12" descr="A picture containing clock&#10;&#10;Description generated with very high confidence">
            <a:extLst>
              <a:ext uri="{FF2B5EF4-FFF2-40B4-BE49-F238E27FC236}">
                <a16:creationId xmlns:a16="http://schemas.microsoft.com/office/drawing/2014/main" id="{B1E2E47F-01EC-4F29-A8C9-5C049BEEBA1A}"/>
              </a:ext>
            </a:extLst>
          </p:cNvPr>
          <p:cNvPicPr>
            <a:picLocks noGrp="1" noChangeAspect="1"/>
          </p:cNvPicPr>
          <p:nvPr>
            <p:ph type="pic" sz="quarter" idx="13"/>
          </p:nvPr>
        </p:nvPicPr>
        <p:blipFill rotWithShape="1">
          <a:blip r:embed="rId2"/>
          <a:srcRect t="363" b="363"/>
          <a:stretch/>
        </p:blipFill>
        <p:spPr>
          <a:xfrm>
            <a:off x="6014290" y="1683960"/>
            <a:ext cx="4532220" cy="2549374"/>
          </a:xfrm>
        </p:spPr>
      </p:pic>
    </p:spTree>
    <p:extLst>
      <p:ext uri="{BB962C8B-B14F-4D97-AF65-F5344CB8AC3E}">
        <p14:creationId xmlns:p14="http://schemas.microsoft.com/office/powerpoint/2010/main" val="415141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D24BC9E-AC6A-42EE-AFD8-B290720B84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107624"/>
            <a:ext cx="11167447" cy="2089317"/>
          </a:xfrm>
          <a:prstGeom prst="rect">
            <a:avLst/>
          </a:prstGeom>
          <a:ln w="12700">
            <a:solidFill>
              <a:srgbClr val="EFEFEF"/>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E10375EB-5E16-40B5-ADBA-DE680759905A}"/>
              </a:ext>
            </a:extLst>
          </p:cNvPr>
          <p:cNvSpPr>
            <a:spLocks noGrp="1"/>
          </p:cNvSpPr>
          <p:nvPr>
            <p:ph type="title"/>
          </p:nvPr>
        </p:nvSpPr>
        <p:spPr>
          <a:xfrm>
            <a:off x="1051560" y="4329321"/>
            <a:ext cx="3657600" cy="1645920"/>
          </a:xfrm>
        </p:spPr>
        <p:txBody>
          <a:bodyPr vert="horz" lIns="91440" tIns="45720" rIns="91440" bIns="45720" rtlCol="0" anchor="ctr">
            <a:normAutofit/>
          </a:bodyPr>
          <a:lstStyle/>
          <a:p>
            <a:r>
              <a:rPr lang="en-US" dirty="0">
                <a:solidFill>
                  <a:schemeClr val="tx1"/>
                </a:solidFill>
              </a:rPr>
              <a:t>standardization</a:t>
            </a:r>
          </a:p>
        </p:txBody>
      </p:sp>
      <p:pic>
        <p:nvPicPr>
          <p:cNvPr id="2" name="Picture 6" descr="A screenshot of a social media post&#10;&#10;Description generated with very high confidence">
            <a:extLst>
              <a:ext uri="{FF2B5EF4-FFF2-40B4-BE49-F238E27FC236}">
                <a16:creationId xmlns:a16="http://schemas.microsoft.com/office/drawing/2014/main" id="{B85F7DFF-18E4-4C3F-97C4-49E3833F5610}"/>
              </a:ext>
            </a:extLst>
          </p:cNvPr>
          <p:cNvPicPr>
            <a:picLocks noChangeAspect="1"/>
          </p:cNvPicPr>
          <p:nvPr/>
        </p:nvPicPr>
        <p:blipFill rotWithShape="1">
          <a:blip r:embed="rId2"/>
          <a:srcRect l="15010" t="32491" r="30328" b="18772"/>
          <a:stretch/>
        </p:blipFill>
        <p:spPr>
          <a:xfrm>
            <a:off x="35866" y="634104"/>
            <a:ext cx="5809988" cy="2908161"/>
          </a:xfrm>
          <a:prstGeom prst="rect">
            <a:avLst/>
          </a:prstGeom>
        </p:spPr>
      </p:pic>
      <p:pic>
        <p:nvPicPr>
          <p:cNvPr id="10" name="Picture 10" descr="A screenshot of a social media post&#10;&#10;Description generated with very high confidence">
            <a:extLst>
              <a:ext uri="{FF2B5EF4-FFF2-40B4-BE49-F238E27FC236}">
                <a16:creationId xmlns:a16="http://schemas.microsoft.com/office/drawing/2014/main" id="{9A884211-B316-4E7A-9ADF-7513298ABFB4}"/>
              </a:ext>
            </a:extLst>
          </p:cNvPr>
          <p:cNvPicPr>
            <a:picLocks noChangeAspect="1"/>
          </p:cNvPicPr>
          <p:nvPr/>
        </p:nvPicPr>
        <p:blipFill rotWithShape="1">
          <a:blip r:embed="rId3"/>
          <a:srcRect l="11209" t="34006" r="31868" b="24314"/>
          <a:stretch/>
        </p:blipFill>
        <p:spPr>
          <a:xfrm>
            <a:off x="5885736" y="753037"/>
            <a:ext cx="6305852" cy="2587909"/>
          </a:xfrm>
          <a:prstGeom prst="rect">
            <a:avLst/>
          </a:prstGeom>
        </p:spPr>
      </p:pic>
      <p:sp>
        <p:nvSpPr>
          <p:cNvPr id="19" name="Rectangle 18">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80023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8113" y="5147709"/>
            <a:ext cx="1463040"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9">
            <a:extLst>
              <a:ext uri="{FF2B5EF4-FFF2-40B4-BE49-F238E27FC236}">
                <a16:creationId xmlns:a16="http://schemas.microsoft.com/office/drawing/2014/main" id="{E1E3CAAE-5E46-4F05-9303-8DE8B5E2E856}"/>
              </a:ext>
            </a:extLst>
          </p:cNvPr>
          <p:cNvSpPr>
            <a:spLocks noGrp="1"/>
          </p:cNvSpPr>
          <p:nvPr>
            <p:ph idx="1"/>
          </p:nvPr>
        </p:nvSpPr>
        <p:spPr>
          <a:xfrm>
            <a:off x="5250106" y="4329321"/>
            <a:ext cx="6106742" cy="1645920"/>
          </a:xfrm>
        </p:spPr>
        <p:txBody>
          <a:bodyPr vert="horz" lIns="91440" tIns="45720" rIns="91440" bIns="45720" rtlCol="0" anchor="ctr">
            <a:normAutofit/>
          </a:bodyPr>
          <a:lstStyle/>
          <a:p>
            <a:pPr indent="-228600">
              <a:buFont typeface="Arial" panose="020B0604020202020204" pitchFamily="34" charset="0"/>
              <a:buChar char="•"/>
            </a:pPr>
            <a:r>
              <a:rPr lang="en-US">
                <a:solidFill>
                  <a:schemeClr val="tx1"/>
                </a:solidFill>
                <a:cs typeface="Calibri"/>
              </a:rPr>
              <a:t>So we took the columns required and normalized  the values across so it'll be easier to manipulate and form models.</a:t>
            </a:r>
          </a:p>
        </p:txBody>
      </p:sp>
      <p:sp>
        <p:nvSpPr>
          <p:cNvPr id="4" name="Footer Placeholder 3">
            <a:extLst>
              <a:ext uri="{FF2B5EF4-FFF2-40B4-BE49-F238E27FC236}">
                <a16:creationId xmlns:a16="http://schemas.microsoft.com/office/drawing/2014/main" id="{2D3934E4-B41F-4BDA-B893-8A1AC5212DCC}"/>
              </a:ext>
            </a:extLst>
          </p:cNvPr>
          <p:cNvSpPr>
            <a:spLocks noGrp="1"/>
          </p:cNvSpPr>
          <p:nvPr>
            <p:ph type="ftr" sz="quarter" idx="12"/>
          </p:nvPr>
        </p:nvSpPr>
        <p:spPr>
          <a:xfrm>
            <a:off x="4038600" y="6356350"/>
            <a:ext cx="4114800" cy="365125"/>
          </a:xfrm>
        </p:spPr>
        <p:txBody>
          <a:bodyPr vert="horz" lIns="91440" tIns="45720" rIns="91440" bIns="45720" rtlCol="0" anchor="ctr">
            <a:normAutofit/>
          </a:bodyPr>
          <a:lstStyle/>
          <a:p>
            <a:pPr algn="ctr">
              <a:spcAft>
                <a:spcPts val="600"/>
              </a:spcAft>
            </a:pPr>
            <a:r>
              <a:rPr lang="en-US" kern="1200" noProof="0">
                <a:solidFill>
                  <a:schemeClr val="tx1">
                    <a:lumMod val="50000"/>
                    <a:lumOff val="50000"/>
                  </a:schemeClr>
                </a:solidFill>
                <a:latin typeface="+mn-lt"/>
                <a:ea typeface="+mn-ea"/>
                <a:cs typeface="+mn-cs"/>
              </a:rPr>
              <a:t>Add a footer</a:t>
            </a:r>
          </a:p>
        </p:txBody>
      </p:sp>
      <p:sp>
        <p:nvSpPr>
          <p:cNvPr id="3" name="Slide Number Placeholder 2">
            <a:extLst>
              <a:ext uri="{FF2B5EF4-FFF2-40B4-BE49-F238E27FC236}">
                <a16:creationId xmlns:a16="http://schemas.microsoft.com/office/drawing/2014/main" id="{E0C39BC8-803D-4B84-B5C6-5B5388C0C103}"/>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lgn="r">
              <a:spcAft>
                <a:spcPts val="600"/>
              </a:spcAft>
            </a:pPr>
            <a:fld id="{19B51A1E-902D-48AF-9020-955120F399B6}" type="slidenum">
              <a:rPr lang="en-US" sz="1200" noProof="0">
                <a:latin typeface="+mn-lt"/>
              </a:rPr>
              <a:pPr algn="r">
                <a:spcAft>
                  <a:spcPts val="600"/>
                </a:spcAft>
              </a:pPr>
              <a:t>14</a:t>
            </a:fld>
            <a:endParaRPr lang="en-US" sz="1200" noProof="0">
              <a:latin typeface="+mn-lt"/>
            </a:endParaRPr>
          </a:p>
        </p:txBody>
      </p:sp>
    </p:spTree>
    <p:extLst>
      <p:ext uri="{BB962C8B-B14F-4D97-AF65-F5344CB8AC3E}">
        <p14:creationId xmlns:p14="http://schemas.microsoft.com/office/powerpoint/2010/main" val="11065800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4C43A393-25DA-42CB-905B-7947DA51B70B}"/>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800" kern="1200">
                <a:solidFill>
                  <a:schemeClr val="tx1"/>
                </a:solidFill>
                <a:latin typeface="+mj-lt"/>
                <a:ea typeface="+mj-ea"/>
                <a:cs typeface="+mj-cs"/>
              </a:rPr>
              <a:t>Correlation</a:t>
            </a:r>
          </a:p>
        </p:txBody>
      </p:sp>
      <p:sp>
        <p:nvSpPr>
          <p:cNvPr id="9" name="Text Placeholder 8">
            <a:extLst>
              <a:ext uri="{FF2B5EF4-FFF2-40B4-BE49-F238E27FC236}">
                <a16:creationId xmlns:a16="http://schemas.microsoft.com/office/drawing/2014/main" id="{05029CEC-D932-4A0E-BB1F-870F2A2A5E9B}"/>
              </a:ext>
            </a:extLst>
          </p:cNvPr>
          <p:cNvSpPr>
            <a:spLocks noGrp="1"/>
          </p:cNvSpPr>
          <p:nvPr>
            <p:ph type="body" sz="quarter" idx="32"/>
          </p:nvPr>
        </p:nvSpPr>
        <p:spPr>
          <a:xfrm>
            <a:off x="643468" y="2638043"/>
            <a:ext cx="3363974" cy="3415623"/>
          </a:xfrm>
        </p:spPr>
        <p:txBody>
          <a:bodyPr vert="horz" lIns="91440" tIns="45720" rIns="91440" bIns="45720" rtlCol="0" anchor="t">
            <a:normAutofit/>
          </a:bodyPr>
          <a:lstStyle/>
          <a:p>
            <a:pPr indent="-228600">
              <a:buFont typeface="Arial" panose="020B0604020202020204" pitchFamily="34" charset="0"/>
              <a:buChar char="•"/>
            </a:pPr>
            <a:r>
              <a:rPr lang="en-US" sz="1600">
                <a:solidFill>
                  <a:schemeClr val="tx1"/>
                </a:solidFill>
                <a:cs typeface="+mn-cs"/>
              </a:rPr>
              <a:t>Pearsons correlation coefficient measures the strength of the linear relationship between two variables.</a:t>
            </a:r>
            <a:endParaRPr lang="en-US" sz="1600">
              <a:solidFill>
                <a:schemeClr val="tx1"/>
              </a:solidFill>
              <a:cs typeface="Arial"/>
            </a:endParaRPr>
          </a:p>
          <a:p>
            <a:pPr indent="-228600">
              <a:buFont typeface="Arial" panose="020B0604020202020204" pitchFamily="34" charset="0"/>
              <a:buChar char="•"/>
            </a:pPr>
            <a:r>
              <a:rPr lang="en-US" sz="1600">
                <a:solidFill>
                  <a:schemeClr val="tx1"/>
                </a:solidFill>
                <a:cs typeface="+mn-cs"/>
              </a:rPr>
              <a:t>The correlation coefficient is directly linked to the beta coefficient in a linear regression </a:t>
            </a:r>
            <a:endParaRPr lang="en-US" sz="1600">
              <a:solidFill>
                <a:schemeClr val="tx1"/>
              </a:solidFill>
              <a:cs typeface="Arial"/>
            </a:endParaRPr>
          </a:p>
          <a:p>
            <a:pPr indent="-228600">
              <a:buFont typeface="Arial" panose="020B0604020202020204" pitchFamily="34" charset="0"/>
              <a:buChar char="•"/>
            </a:pPr>
            <a:r>
              <a:rPr lang="en-US" sz="1600">
                <a:solidFill>
                  <a:schemeClr val="tx1"/>
                </a:solidFill>
                <a:cs typeface="+mn-cs"/>
              </a:rPr>
              <a:t>(= the slope of a best-fit line), but has the advantage of being standardized between -1 to 1 ;</a:t>
            </a:r>
            <a:endParaRPr lang="en-US" sz="1600" dirty="0">
              <a:solidFill>
                <a:schemeClr val="tx1"/>
              </a:solidFill>
              <a:cs typeface="Arial"/>
            </a:endParaRPr>
          </a:p>
          <a:p>
            <a:pPr indent="-228600">
              <a:buFont typeface="Arial" panose="020B0604020202020204" pitchFamily="34" charset="0"/>
              <a:buChar char="•"/>
            </a:pPr>
            <a:r>
              <a:rPr lang="en-US" sz="1600" dirty="0">
                <a:solidFill>
                  <a:schemeClr val="tx1"/>
                </a:solidFill>
                <a:cs typeface="+mn-cs"/>
              </a:rPr>
              <a:t> </a:t>
            </a:r>
            <a:r>
              <a:rPr lang="en-US" sz="1600">
                <a:solidFill>
                  <a:schemeClr val="tx1"/>
                </a:solidFill>
                <a:cs typeface="+mn-cs"/>
              </a:rPr>
              <a:t>the former meaning a perfect negative linear relationship, and the latter a perfect positive linear relationship.</a:t>
            </a:r>
            <a:endParaRPr lang="en-US" sz="1600">
              <a:solidFill>
                <a:schemeClr val="tx1"/>
              </a:solidFill>
              <a:cs typeface="Arial"/>
            </a:endParaRPr>
          </a:p>
          <a:p>
            <a:pPr indent="-228600">
              <a:buFont typeface="Arial" panose="020B0604020202020204" pitchFamily="34" charset="0"/>
              <a:buChar char="•"/>
            </a:pPr>
            <a:endParaRPr lang="en-US" sz="1600">
              <a:solidFill>
                <a:schemeClr val="tx1"/>
              </a:solidFill>
              <a:cs typeface="+mn-cs"/>
            </a:endParaRPr>
          </a:p>
          <a:p>
            <a:pPr indent="-228600">
              <a:buFont typeface="Arial" panose="020B0604020202020204" pitchFamily="34" charset="0"/>
              <a:buChar char="•"/>
            </a:pPr>
            <a:endParaRPr lang="en-US" sz="1600">
              <a:solidFill>
                <a:schemeClr val="tx1"/>
              </a:solidFill>
              <a:cs typeface="+mn-cs"/>
            </a:endParaRPr>
          </a:p>
          <a:p>
            <a:pPr indent="-228600">
              <a:buFont typeface="Arial" panose="020B0604020202020204" pitchFamily="34" charset="0"/>
              <a:buChar char="•"/>
            </a:pPr>
            <a:endParaRPr lang="en-US" sz="1600">
              <a:solidFill>
                <a:schemeClr val="tx1"/>
              </a:solidFill>
              <a:cs typeface="+mn-cs"/>
            </a:endParaRPr>
          </a:p>
          <a:p>
            <a:pPr indent="-228600">
              <a:buFont typeface="Arial" panose="020B0604020202020204" pitchFamily="34" charset="0"/>
              <a:buChar char="•"/>
            </a:pPr>
            <a:endParaRPr lang="en-US" sz="1600">
              <a:solidFill>
                <a:schemeClr val="tx1"/>
              </a:solidFill>
              <a:cs typeface="+mn-cs"/>
            </a:endParaRPr>
          </a:p>
        </p:txBody>
      </p:sp>
      <p:pic>
        <p:nvPicPr>
          <p:cNvPr id="2" name="Picture 3" descr="A screenshot of a cell phone&#10;&#10;Description generated with high confidence">
            <a:extLst>
              <a:ext uri="{FF2B5EF4-FFF2-40B4-BE49-F238E27FC236}">
                <a16:creationId xmlns:a16="http://schemas.microsoft.com/office/drawing/2014/main" id="{0E9A8463-0987-44B8-874E-791AF4F91E0E}"/>
              </a:ext>
            </a:extLst>
          </p:cNvPr>
          <p:cNvPicPr>
            <a:picLocks noChangeAspect="1"/>
          </p:cNvPicPr>
          <p:nvPr/>
        </p:nvPicPr>
        <p:blipFill rotWithShape="1">
          <a:blip r:embed="rId2"/>
          <a:srcRect l="11787" t="11486" r="26236" b="2703"/>
          <a:stretch/>
        </p:blipFill>
        <p:spPr>
          <a:xfrm>
            <a:off x="4723654" y="1266949"/>
            <a:ext cx="7315480" cy="4111043"/>
          </a:xfrm>
          <a:prstGeom prst="rect">
            <a:avLst/>
          </a:prstGeom>
        </p:spPr>
      </p:pic>
      <p:sp>
        <p:nvSpPr>
          <p:cNvPr id="3" name="Slide Number Placeholder 2">
            <a:extLst>
              <a:ext uri="{FF2B5EF4-FFF2-40B4-BE49-F238E27FC236}">
                <a16:creationId xmlns:a16="http://schemas.microsoft.com/office/drawing/2014/main" id="{869C0FC5-2CCC-4C7C-9D08-93AF4AEE2251}"/>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spcAft>
                <a:spcPts val="600"/>
              </a:spcAft>
            </a:pPr>
            <a:fld id="{19B51A1E-902D-48AF-9020-955120F399B6}" type="slidenum">
              <a:rPr lang="en-US" sz="1200" smtClean="0">
                <a:solidFill>
                  <a:schemeClr val="tx1">
                    <a:tint val="75000"/>
                  </a:schemeClr>
                </a:solidFill>
                <a:latin typeface="+mn-lt"/>
              </a:rPr>
              <a:pPr>
                <a:spcAft>
                  <a:spcPts val="600"/>
                </a:spcAft>
              </a:pPr>
              <a:t>15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439203449"/>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4C43A393-25DA-42CB-905B-7947DA51B70B}"/>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800">
                <a:solidFill>
                  <a:schemeClr val="tx1"/>
                </a:solidFill>
              </a:rPr>
              <a:t>Linear Regression</a:t>
            </a:r>
            <a:endParaRPr lang="en-US" sz="2800" kern="1200" dirty="0">
              <a:solidFill>
                <a:schemeClr val="tx1"/>
              </a:solidFill>
              <a:latin typeface="+mj-lt"/>
            </a:endParaRPr>
          </a:p>
        </p:txBody>
      </p:sp>
      <p:sp>
        <p:nvSpPr>
          <p:cNvPr id="9" name="Text Placeholder 8">
            <a:extLst>
              <a:ext uri="{FF2B5EF4-FFF2-40B4-BE49-F238E27FC236}">
                <a16:creationId xmlns:a16="http://schemas.microsoft.com/office/drawing/2014/main" id="{05029CEC-D932-4A0E-BB1F-870F2A2A5E9B}"/>
              </a:ext>
            </a:extLst>
          </p:cNvPr>
          <p:cNvSpPr>
            <a:spLocks noGrp="1"/>
          </p:cNvSpPr>
          <p:nvPr>
            <p:ph type="body" sz="quarter" idx="32"/>
          </p:nvPr>
        </p:nvSpPr>
        <p:spPr>
          <a:xfrm>
            <a:off x="643468" y="2638043"/>
            <a:ext cx="3363974" cy="3415623"/>
          </a:xfrm>
        </p:spPr>
        <p:txBody>
          <a:bodyPr vert="horz" lIns="91440" tIns="45720" rIns="91440" bIns="45720" rtlCol="0" anchor="t">
            <a:normAutofit fontScale="85000" lnSpcReduction="10000"/>
          </a:bodyPr>
          <a:lstStyle/>
          <a:p>
            <a:pPr indent="-228600">
              <a:buFont typeface="Arial" panose="020B0604020202020204" pitchFamily="34" charset="0"/>
              <a:buChar char="•"/>
            </a:pPr>
            <a:r>
              <a:rPr lang="en-US" sz="1600">
                <a:ea typeface="+mn-lt"/>
                <a:cs typeface="+mn-lt"/>
              </a:rPr>
              <a:t>The objective of a linear regression model is to find a relationship between one or more features(independent variables) and a continuous target variable(dependent variable).</a:t>
            </a:r>
            <a:endParaRPr lang="en-US" sz="1600">
              <a:solidFill>
                <a:schemeClr val="tx1"/>
              </a:solidFill>
              <a:cs typeface="Arial"/>
            </a:endParaRPr>
          </a:p>
          <a:p>
            <a:pPr indent="-228600">
              <a:buChar char="•"/>
            </a:pPr>
            <a:r>
              <a:rPr lang="en-US" sz="1600">
                <a:solidFill>
                  <a:schemeClr val="tx1"/>
                </a:solidFill>
                <a:cs typeface="Arial"/>
              </a:rPr>
              <a:t>"Training a Linear Regression Model"</a:t>
            </a:r>
            <a:endParaRPr lang="en-US" sz="1600" dirty="0">
              <a:solidFill>
                <a:schemeClr val="tx1"/>
              </a:solidFill>
              <a:cs typeface="Arial"/>
            </a:endParaRPr>
          </a:p>
          <a:p>
            <a:pPr indent="-228600">
              <a:buChar char="•"/>
            </a:pPr>
            <a:r>
              <a:rPr lang="en-US" sz="1600">
                <a:solidFill>
                  <a:schemeClr val="tx1"/>
                </a:solidFill>
                <a:cs typeface="Arial"/>
              </a:rPr>
              <a:t>Training of the model here means to find the parameters so that the model best fits the data.</a:t>
            </a:r>
            <a:endParaRPr lang="en-US">
              <a:solidFill>
                <a:schemeClr val="tx1"/>
              </a:solidFill>
            </a:endParaRPr>
          </a:p>
          <a:p>
            <a:pPr indent="-228600">
              <a:buChar char="•"/>
            </a:pPr>
            <a:r>
              <a:rPr lang="en-US" sz="1600">
                <a:solidFill>
                  <a:schemeClr val="tx1"/>
                </a:solidFill>
                <a:cs typeface="Arial"/>
              </a:rPr>
              <a:t>"How do we determine the best fit line?"</a:t>
            </a:r>
            <a:br>
              <a:rPr lang="en-US" sz="1600" dirty="0">
                <a:solidFill>
                  <a:schemeClr val="tx1"/>
                </a:solidFill>
                <a:cs typeface="Arial"/>
              </a:rPr>
            </a:br>
            <a:r>
              <a:rPr lang="en-US" sz="1600">
                <a:solidFill>
                  <a:schemeClr val="tx1"/>
                </a:solidFill>
                <a:cs typeface="Arial"/>
              </a:rPr>
              <a:t>The line for which the the error between the predicted values and the observed values is minimum is called the best fit line or the regression line. These errors are also called as residuals.</a:t>
            </a:r>
            <a:endParaRPr lang="en-US">
              <a:solidFill>
                <a:schemeClr val="tx1"/>
              </a:solidFill>
            </a:endParaRPr>
          </a:p>
          <a:p>
            <a:pPr indent="-228600">
              <a:buChar char="•"/>
            </a:pPr>
            <a:endParaRPr lang="en-US" sz="1600" dirty="0">
              <a:solidFill>
                <a:schemeClr val="tx1"/>
              </a:solidFill>
              <a:cs typeface="Arial"/>
            </a:endParaRPr>
          </a:p>
          <a:p>
            <a:endParaRPr lang="en-US" sz="1600">
              <a:solidFill>
                <a:schemeClr val="tx1"/>
              </a:solidFill>
              <a:cs typeface="Arial"/>
            </a:endParaRPr>
          </a:p>
          <a:p>
            <a:pPr indent="-228600">
              <a:buFont typeface="Arial" panose="020B0604020202020204" pitchFamily="34" charset="0"/>
              <a:buChar char="•"/>
            </a:pPr>
            <a:endParaRPr lang="en-US" sz="1600">
              <a:solidFill>
                <a:schemeClr val="tx1"/>
              </a:solidFill>
              <a:cs typeface="+mn-cs"/>
            </a:endParaRPr>
          </a:p>
          <a:p>
            <a:pPr indent="-228600">
              <a:buFont typeface="Arial" panose="020B0604020202020204" pitchFamily="34" charset="0"/>
              <a:buChar char="•"/>
            </a:pPr>
            <a:endParaRPr lang="en-US" sz="1600">
              <a:solidFill>
                <a:schemeClr val="tx1"/>
              </a:solidFill>
              <a:cs typeface="+mn-cs"/>
            </a:endParaRPr>
          </a:p>
          <a:p>
            <a:pPr indent="-228600">
              <a:buFont typeface="Arial" panose="020B0604020202020204" pitchFamily="34" charset="0"/>
              <a:buChar char="•"/>
            </a:pPr>
            <a:endParaRPr lang="en-US" sz="1600">
              <a:solidFill>
                <a:schemeClr val="tx1"/>
              </a:solidFill>
              <a:cs typeface="+mn-cs"/>
            </a:endParaRPr>
          </a:p>
          <a:p>
            <a:pPr indent="-228600">
              <a:buFont typeface="Arial" panose="020B0604020202020204" pitchFamily="34" charset="0"/>
              <a:buChar char="•"/>
            </a:pPr>
            <a:endParaRPr lang="en-US" sz="1600">
              <a:solidFill>
                <a:schemeClr val="tx1"/>
              </a:solidFill>
              <a:cs typeface="Arial"/>
            </a:endParaRPr>
          </a:p>
        </p:txBody>
      </p:sp>
      <p:sp>
        <p:nvSpPr>
          <p:cNvPr id="3" name="Slide Number Placeholder 2">
            <a:extLst>
              <a:ext uri="{FF2B5EF4-FFF2-40B4-BE49-F238E27FC236}">
                <a16:creationId xmlns:a16="http://schemas.microsoft.com/office/drawing/2014/main" id="{869C0FC5-2CCC-4C7C-9D08-93AF4AEE2251}"/>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spcAft>
                <a:spcPts val="600"/>
              </a:spcAft>
            </a:pPr>
            <a:fld id="{19B51A1E-902D-48AF-9020-955120F399B6}" type="slidenum">
              <a:rPr lang="en-US" sz="1200" smtClean="0">
                <a:solidFill>
                  <a:schemeClr val="tx1">
                    <a:tint val="75000"/>
                  </a:schemeClr>
                </a:solidFill>
                <a:latin typeface="+mn-lt"/>
              </a:rPr>
              <a:pPr>
                <a:spcAft>
                  <a:spcPts val="600"/>
                </a:spcAft>
              </a:pPr>
              <a:t>16</a:t>
            </a:fld>
            <a:endParaRPr lang="en-US" sz="1200">
              <a:solidFill>
                <a:schemeClr val="tx1">
                  <a:tint val="75000"/>
                </a:schemeClr>
              </a:solidFill>
              <a:latin typeface="+mn-lt"/>
            </a:endParaRPr>
          </a:p>
        </p:txBody>
      </p:sp>
      <p:pic>
        <p:nvPicPr>
          <p:cNvPr id="2" name="Picture 3" descr="A screenshot of a social media post&#10;&#10;Description generated with very high confidence">
            <a:extLst>
              <a:ext uri="{FF2B5EF4-FFF2-40B4-BE49-F238E27FC236}">
                <a16:creationId xmlns:a16="http://schemas.microsoft.com/office/drawing/2014/main" id="{16E28FD0-C731-4A60-9D36-EEE7597EF61F}"/>
              </a:ext>
            </a:extLst>
          </p:cNvPr>
          <p:cNvPicPr>
            <a:picLocks noChangeAspect="1"/>
          </p:cNvPicPr>
          <p:nvPr/>
        </p:nvPicPr>
        <p:blipFill rotWithShape="1">
          <a:blip r:embed="rId2"/>
          <a:srcRect l="12815" t="12686" r="31723" b="746"/>
          <a:stretch/>
        </p:blipFill>
        <p:spPr>
          <a:xfrm>
            <a:off x="4669207" y="107254"/>
            <a:ext cx="7149122" cy="6292750"/>
          </a:xfrm>
          <a:prstGeom prst="rect">
            <a:avLst/>
          </a:prstGeom>
        </p:spPr>
      </p:pic>
    </p:spTree>
    <p:extLst>
      <p:ext uri="{BB962C8B-B14F-4D97-AF65-F5344CB8AC3E}">
        <p14:creationId xmlns:p14="http://schemas.microsoft.com/office/powerpoint/2010/main" val="4242147712"/>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4">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84C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6">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screenshot of a cell phone&#10;&#10;Description generated with high confidence">
            <a:extLst>
              <a:ext uri="{FF2B5EF4-FFF2-40B4-BE49-F238E27FC236}">
                <a16:creationId xmlns:a16="http://schemas.microsoft.com/office/drawing/2014/main" id="{6D692271-E12E-4400-B3EC-B48ECD7DE15C}"/>
              </a:ext>
            </a:extLst>
          </p:cNvPr>
          <p:cNvPicPr>
            <a:picLocks noChangeAspect="1"/>
          </p:cNvPicPr>
          <p:nvPr/>
        </p:nvPicPr>
        <p:blipFill>
          <a:blip r:embed="rId2"/>
          <a:stretch>
            <a:fillRect/>
          </a:stretch>
        </p:blipFill>
        <p:spPr>
          <a:xfrm>
            <a:off x="1848811" y="643467"/>
            <a:ext cx="8494378" cy="5571066"/>
          </a:xfrm>
          <a:prstGeom prst="rect">
            <a:avLst/>
          </a:prstGeom>
        </p:spPr>
      </p:pic>
      <p:sp>
        <p:nvSpPr>
          <p:cNvPr id="2" name="Slide Number Placeholder 1">
            <a:extLst>
              <a:ext uri="{FF2B5EF4-FFF2-40B4-BE49-F238E27FC236}">
                <a16:creationId xmlns:a16="http://schemas.microsoft.com/office/drawing/2014/main" id="{07780B8F-1F90-4737-AE26-71D0DD0FD3AD}"/>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spcAft>
                <a:spcPts val="600"/>
              </a:spcAft>
            </a:pPr>
            <a:fld id="{19B51A1E-902D-48AF-9020-955120F399B6}" type="slidenum">
              <a:rPr lang="en-US" sz="1200" noProof="0">
                <a:solidFill>
                  <a:srgbClr val="FFFFFF"/>
                </a:solidFill>
                <a:latin typeface="+mn-lt"/>
              </a:rPr>
              <a:pPr>
                <a:spcAft>
                  <a:spcPts val="600"/>
                </a:spcAft>
              </a:pPr>
              <a:t>17</a:t>
            </a:fld>
            <a:endParaRPr lang="en-US" sz="1200" noProof="0">
              <a:solidFill>
                <a:srgbClr val="FFFFFF"/>
              </a:solidFill>
              <a:latin typeface="+mn-lt"/>
            </a:endParaRPr>
          </a:p>
        </p:txBody>
      </p:sp>
    </p:spTree>
    <p:extLst>
      <p:ext uri="{BB962C8B-B14F-4D97-AF65-F5344CB8AC3E}">
        <p14:creationId xmlns:p14="http://schemas.microsoft.com/office/powerpoint/2010/main" val="42276610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645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descr="A screenshot of a social media post&#10;&#10;Description generated with very high confidence">
            <a:extLst>
              <a:ext uri="{FF2B5EF4-FFF2-40B4-BE49-F238E27FC236}">
                <a16:creationId xmlns:a16="http://schemas.microsoft.com/office/drawing/2014/main" id="{FF4CFAA2-3C02-4902-9D98-9A86F9454090}"/>
              </a:ext>
            </a:extLst>
          </p:cNvPr>
          <p:cNvPicPr>
            <a:picLocks noChangeAspect="1"/>
          </p:cNvPicPr>
          <p:nvPr/>
        </p:nvPicPr>
        <p:blipFill rotWithShape="1">
          <a:blip r:embed="rId2"/>
          <a:srcRect t="12172" b="187"/>
          <a:stretch/>
        </p:blipFill>
        <p:spPr>
          <a:xfrm>
            <a:off x="643467" y="741008"/>
            <a:ext cx="10905066" cy="5375984"/>
          </a:xfrm>
          <a:prstGeom prst="rect">
            <a:avLst/>
          </a:prstGeom>
        </p:spPr>
      </p:pic>
      <p:sp>
        <p:nvSpPr>
          <p:cNvPr id="2" name="Slide Number Placeholder 1">
            <a:extLst>
              <a:ext uri="{FF2B5EF4-FFF2-40B4-BE49-F238E27FC236}">
                <a16:creationId xmlns:a16="http://schemas.microsoft.com/office/drawing/2014/main" id="{07780B8F-1F90-4737-AE26-71D0DD0FD3AD}"/>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spcAft>
                <a:spcPts val="600"/>
              </a:spcAft>
            </a:pPr>
            <a:fld id="{19B51A1E-902D-48AF-9020-955120F399B6}" type="slidenum">
              <a:rPr lang="en-US" sz="1200" noProof="0">
                <a:solidFill>
                  <a:srgbClr val="FFFFFF"/>
                </a:solidFill>
                <a:latin typeface="+mn-lt"/>
              </a:rPr>
              <a:pPr>
                <a:spcAft>
                  <a:spcPts val="600"/>
                </a:spcAft>
              </a:pPr>
              <a:t>18</a:t>
            </a:fld>
            <a:endParaRPr lang="en-US" sz="1200" noProof="0">
              <a:solidFill>
                <a:srgbClr val="FFFFFF"/>
              </a:solidFill>
              <a:latin typeface="+mn-lt"/>
            </a:endParaRPr>
          </a:p>
        </p:txBody>
      </p:sp>
    </p:spTree>
    <p:extLst>
      <p:ext uri="{BB962C8B-B14F-4D97-AF65-F5344CB8AC3E}">
        <p14:creationId xmlns:p14="http://schemas.microsoft.com/office/powerpoint/2010/main" val="1537913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7774CED-1ED9-468A-B3D0-0B81E14FB968}"/>
              </a:ext>
            </a:extLst>
          </p:cNvPr>
          <p:cNvSpPr txBox="1"/>
          <p:nvPr/>
        </p:nvSpPr>
        <p:spPr>
          <a:xfrm>
            <a:off x="643468" y="623392"/>
            <a:ext cx="3363974" cy="1607060"/>
          </a:xfrm>
          <a:prstGeom prst="rect">
            <a:avLst/>
          </a:prstGeom>
          <a:noFill/>
          <a:ln w="19050">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2800" kern="1200">
                <a:solidFill>
                  <a:schemeClr val="tx1"/>
                </a:solidFill>
                <a:latin typeface="+mj-lt"/>
                <a:ea typeface="+mj-ea"/>
                <a:cs typeface="+mj-cs"/>
              </a:rPr>
              <a:t>Hypothesis Testing</a:t>
            </a:r>
          </a:p>
        </p:txBody>
      </p:sp>
      <p:sp>
        <p:nvSpPr>
          <p:cNvPr id="4" name="TextBox 3">
            <a:extLst>
              <a:ext uri="{FF2B5EF4-FFF2-40B4-BE49-F238E27FC236}">
                <a16:creationId xmlns:a16="http://schemas.microsoft.com/office/drawing/2014/main" id="{D33E1A71-7995-4E40-82B3-DD7ACABAA731}"/>
              </a:ext>
            </a:extLst>
          </p:cNvPr>
          <p:cNvSpPr txBox="1"/>
          <p:nvPr/>
        </p:nvSpPr>
        <p:spPr>
          <a:xfrm>
            <a:off x="643468" y="2491906"/>
            <a:ext cx="3363974" cy="341562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indent="-228600">
              <a:lnSpc>
                <a:spcPct val="90000"/>
              </a:lnSpc>
              <a:spcAft>
                <a:spcPts val="600"/>
              </a:spcAft>
              <a:buFont typeface="Arial" panose="020B0604020202020204" pitchFamily="34" charset="0"/>
              <a:buChar char="•"/>
            </a:pPr>
            <a:r>
              <a:rPr lang="en-US" sz="1400" b="1" dirty="0"/>
              <a:t>1. What is hypothesis testing ?</a:t>
            </a:r>
            <a:endParaRPr lang="en-US" sz="1400" dirty="0">
              <a:cs typeface="Arial"/>
            </a:endParaRPr>
          </a:p>
          <a:p>
            <a:pPr indent="-228600">
              <a:lnSpc>
                <a:spcPct val="90000"/>
              </a:lnSpc>
              <a:spcAft>
                <a:spcPts val="600"/>
              </a:spcAft>
              <a:buFont typeface="Arial" panose="020B0604020202020204" pitchFamily="34" charset="0"/>
              <a:buChar char="•"/>
            </a:pPr>
            <a:r>
              <a:rPr lang="en-US" sz="1400" dirty="0"/>
              <a:t>Hypothesis testing is a statistical method that is used in making statistical decisions using experimental data. Hypothesis Testing is basically an assumption that we make about the population parameter.</a:t>
            </a:r>
            <a:endParaRPr lang="en-US" sz="1400" dirty="0">
              <a:cs typeface="Arial"/>
            </a:endParaRPr>
          </a:p>
          <a:p>
            <a:pPr indent="-228600">
              <a:lnSpc>
                <a:spcPct val="90000"/>
              </a:lnSpc>
              <a:spcAft>
                <a:spcPts val="600"/>
              </a:spcAft>
              <a:buFont typeface="Arial" panose="020B0604020202020204" pitchFamily="34" charset="0"/>
              <a:buChar char="•"/>
            </a:pPr>
            <a:endParaRPr lang="en-US" sz="1400" dirty="0">
              <a:cs typeface="Arial"/>
            </a:endParaRPr>
          </a:p>
          <a:p>
            <a:pPr indent="-228600">
              <a:lnSpc>
                <a:spcPct val="90000"/>
              </a:lnSpc>
              <a:spcAft>
                <a:spcPts val="600"/>
              </a:spcAft>
              <a:buFont typeface="Arial" panose="020B0604020202020204" pitchFamily="34" charset="0"/>
              <a:buChar char="•"/>
            </a:pPr>
            <a:r>
              <a:rPr lang="en-US" sz="1400" b="1" dirty="0"/>
              <a:t>2. why do we use it ?</a:t>
            </a:r>
            <a:endParaRPr lang="en-US" sz="1400" b="1">
              <a:cs typeface="Arial"/>
            </a:endParaRPr>
          </a:p>
          <a:p>
            <a:pPr indent="-228600">
              <a:lnSpc>
                <a:spcPct val="90000"/>
              </a:lnSpc>
              <a:spcAft>
                <a:spcPts val="600"/>
              </a:spcAft>
              <a:buFont typeface="Arial" panose="020B0604020202020204" pitchFamily="34" charset="0"/>
              <a:buChar char="•"/>
            </a:pPr>
            <a:r>
              <a:rPr lang="en-US" sz="1400" dirty="0"/>
              <a:t>Hypothesis testing is an essential procedure in statistics. A hypothesis test evaluates two mutually exclusive statements about a population to determine which statement is best supported by the sample data. When we say that a finding is statistically significant, it’s thanks to a hypothesis test.</a:t>
            </a:r>
            <a:endParaRPr lang="en-US" sz="1400" dirty="0">
              <a:cs typeface="Arial"/>
            </a:endParaRPr>
          </a:p>
          <a:p>
            <a:pPr indent="-228600">
              <a:lnSpc>
                <a:spcPct val="90000"/>
              </a:lnSpc>
              <a:spcAft>
                <a:spcPts val="600"/>
              </a:spcAft>
              <a:buFont typeface="Arial" panose="020B0604020202020204" pitchFamily="34" charset="0"/>
              <a:buChar char="•"/>
            </a:pPr>
            <a:endParaRPr lang="en-US" sz="1400" dirty="0">
              <a:cs typeface="Arial"/>
            </a:endParaRPr>
          </a:p>
          <a:p>
            <a:pPr indent="-228600">
              <a:lnSpc>
                <a:spcPct val="90000"/>
              </a:lnSpc>
              <a:spcAft>
                <a:spcPts val="600"/>
              </a:spcAft>
              <a:buFont typeface="Arial" panose="020B0604020202020204" pitchFamily="34" charset="0"/>
              <a:buChar char="•"/>
            </a:pPr>
            <a:endParaRPr lang="en-US" sz="1400" dirty="0">
              <a:cs typeface="Arial"/>
            </a:endParaRPr>
          </a:p>
        </p:txBody>
      </p:sp>
      <p:pic>
        <p:nvPicPr>
          <p:cNvPr id="6" name="Picture 6" descr="A screenshot of a cell phone screen with text&#10;&#10;Description generated with very high confidence">
            <a:extLst>
              <a:ext uri="{FF2B5EF4-FFF2-40B4-BE49-F238E27FC236}">
                <a16:creationId xmlns:a16="http://schemas.microsoft.com/office/drawing/2014/main" id="{2A44B382-C25A-4F7C-93E8-D11B6166796D}"/>
              </a:ext>
            </a:extLst>
          </p:cNvPr>
          <p:cNvPicPr>
            <a:picLocks noChangeAspect="1"/>
          </p:cNvPicPr>
          <p:nvPr/>
        </p:nvPicPr>
        <p:blipFill>
          <a:blip r:embed="rId2"/>
          <a:stretch>
            <a:fillRect/>
          </a:stretch>
        </p:blipFill>
        <p:spPr>
          <a:xfrm>
            <a:off x="5297763" y="1262372"/>
            <a:ext cx="6250769" cy="4172388"/>
          </a:xfrm>
          <a:prstGeom prst="rect">
            <a:avLst/>
          </a:prstGeom>
        </p:spPr>
      </p:pic>
      <p:sp>
        <p:nvSpPr>
          <p:cNvPr id="2" name="Slide Number Placeholder 1">
            <a:extLst>
              <a:ext uri="{FF2B5EF4-FFF2-40B4-BE49-F238E27FC236}">
                <a16:creationId xmlns:a16="http://schemas.microsoft.com/office/drawing/2014/main" id="{A4CF72B5-1F68-43FE-9931-2263B07188F7}"/>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spcAft>
                <a:spcPts val="600"/>
              </a:spcAft>
            </a:pPr>
            <a:fld id="{19B51A1E-902D-48AF-9020-955120F399B6}" type="slidenum">
              <a:rPr lang="en-US" sz="1200" noProof="0" smtClean="0">
                <a:solidFill>
                  <a:schemeClr val="tx1">
                    <a:tint val="75000"/>
                  </a:schemeClr>
                </a:solidFill>
                <a:latin typeface="+mn-lt"/>
              </a:rPr>
              <a:pPr>
                <a:spcAft>
                  <a:spcPts val="600"/>
                </a:spcAft>
              </a:pPr>
              <a:t>19</a:t>
            </a:fld>
            <a:endParaRPr lang="en-US" sz="1200" noProof="0">
              <a:solidFill>
                <a:schemeClr val="tx1">
                  <a:tint val="75000"/>
                </a:schemeClr>
              </a:solidFill>
              <a:latin typeface="+mn-lt"/>
            </a:endParaRPr>
          </a:p>
        </p:txBody>
      </p:sp>
    </p:spTree>
    <p:extLst>
      <p:ext uri="{BB962C8B-B14F-4D97-AF65-F5344CB8AC3E}">
        <p14:creationId xmlns:p14="http://schemas.microsoft.com/office/powerpoint/2010/main" val="310986285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Placeholder 39" descr="Triangular design of building up close">
            <a:extLst>
              <a:ext uri="{FF2B5EF4-FFF2-40B4-BE49-F238E27FC236}">
                <a16:creationId xmlns:a16="http://schemas.microsoft.com/office/drawing/2014/main" id="{2EC3AED0-517E-41C1-9ECD-ABB0A850496D}"/>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
        <p:nvSpPr>
          <p:cNvPr id="22" name="Title 21">
            <a:extLst>
              <a:ext uri="{FF2B5EF4-FFF2-40B4-BE49-F238E27FC236}">
                <a16:creationId xmlns:a16="http://schemas.microsoft.com/office/drawing/2014/main" id="{BA160141-042F-4099-856C-C1D62E0FF551}"/>
              </a:ext>
            </a:extLst>
          </p:cNvPr>
          <p:cNvSpPr>
            <a:spLocks noGrp="1"/>
          </p:cNvSpPr>
          <p:nvPr>
            <p:ph type="ctrTitle"/>
          </p:nvPr>
        </p:nvSpPr>
        <p:spPr/>
        <p:txBody>
          <a:bodyPr/>
          <a:lstStyle/>
          <a:p>
            <a:r>
              <a:rPr lang="en-US"/>
              <a:t>STEPS TAKEN</a:t>
            </a:r>
          </a:p>
        </p:txBody>
      </p:sp>
      <p:sp>
        <p:nvSpPr>
          <p:cNvPr id="7" name="Rectangle 6">
            <a:extLst>
              <a:ext uri="{FF2B5EF4-FFF2-40B4-BE49-F238E27FC236}">
                <a16:creationId xmlns:a16="http://schemas.microsoft.com/office/drawing/2014/main" id="{432C84AD-44F1-45D1-9F68-3FDC756E5C73}"/>
              </a:ext>
              <a:ext uri="{C183D7F6-B498-43B3-948B-1728B52AA6E4}">
                <adec:decorative xmlns:adec="http://schemas.microsoft.com/office/drawing/2017/decorative" val="1"/>
              </a:ext>
            </a:extLst>
          </p:cNvPr>
          <p:cNvSpPr/>
          <p:nvPr/>
        </p:nvSpPr>
        <p:spPr>
          <a:xfrm>
            <a:off x="408650" y="3386488"/>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
            <a:extLst>
              <a:ext uri="{FF2B5EF4-FFF2-40B4-BE49-F238E27FC236}">
                <a16:creationId xmlns:a16="http://schemas.microsoft.com/office/drawing/2014/main" id="{8442E937-7F5A-4CF2-98BD-C9CF5F2B4DDE}"/>
              </a:ext>
              <a:ext uri="{C183D7F6-B498-43B3-948B-1728B52AA6E4}">
                <adec:decorative xmlns:adec="http://schemas.microsoft.com/office/drawing/2017/decorative" val="1"/>
              </a:ext>
            </a:extLst>
          </p:cNvPr>
          <p:cNvSpPr/>
          <p:nvPr/>
        </p:nvSpPr>
        <p:spPr>
          <a:xfrm flipV="1">
            <a:off x="408650" y="404285"/>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31DE8E4-1D51-4F47-A239-DA26E9E76D9C}"/>
              </a:ext>
            </a:extLst>
          </p:cNvPr>
          <p:cNvSpPr txBox="1"/>
          <p:nvPr/>
        </p:nvSpPr>
        <p:spPr>
          <a:xfrm>
            <a:off x="409575" y="400050"/>
            <a:ext cx="4333875" cy="2677656"/>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i="1">
                <a:cs typeface="Calibri"/>
              </a:rPr>
              <a:t>Data cleaning with analysis</a:t>
            </a:r>
          </a:p>
          <a:p>
            <a:pPr marL="285750" indent="-285750">
              <a:buFont typeface="Arial"/>
              <a:buChar char="•"/>
            </a:pPr>
            <a:r>
              <a:rPr lang="en-US" sz="2400" i="1">
                <a:cs typeface="Calibri"/>
              </a:rPr>
              <a:t>Graph visualization</a:t>
            </a:r>
          </a:p>
          <a:p>
            <a:pPr marL="285750" indent="-285750">
              <a:buFont typeface="Arial"/>
              <a:buChar char="•"/>
            </a:pPr>
            <a:r>
              <a:rPr lang="en-US" sz="2400" i="1">
                <a:cs typeface="Calibri"/>
              </a:rPr>
              <a:t>Normalization/standardization</a:t>
            </a:r>
          </a:p>
          <a:p>
            <a:pPr marL="285750" indent="-285750">
              <a:buFont typeface="Arial"/>
              <a:buChar char="•"/>
            </a:pPr>
            <a:r>
              <a:rPr lang="en-US" sz="2400" i="1">
                <a:cs typeface="Calibri"/>
              </a:rPr>
              <a:t>Linear regression/correlation</a:t>
            </a:r>
          </a:p>
          <a:p>
            <a:pPr marL="285750" indent="-285750">
              <a:buFont typeface="Arial"/>
              <a:buChar char="•"/>
            </a:pPr>
            <a:r>
              <a:rPr lang="en-US" sz="2400" i="1">
                <a:cs typeface="Calibri"/>
              </a:rPr>
              <a:t>Hyposthesis testing</a:t>
            </a:r>
          </a:p>
          <a:p>
            <a:pPr marL="285750" indent="-285750">
              <a:buFont typeface="Arial"/>
              <a:buChar char="•"/>
            </a:pPr>
            <a:endParaRPr lang="en-US" sz="2400" i="1">
              <a:cs typeface="Calibri"/>
            </a:endParaRPr>
          </a:p>
          <a:p>
            <a:pPr marL="285750" indent="-285750">
              <a:buFont typeface="Arial"/>
              <a:buChar char="•"/>
            </a:pPr>
            <a:endParaRPr lang="en-US" sz="2400" i="1">
              <a:cs typeface="Calibri"/>
            </a:endParaRPr>
          </a:p>
        </p:txBody>
      </p:sp>
      <p:sp>
        <p:nvSpPr>
          <p:cNvPr id="5" name="Rectangle: Beveled 4">
            <a:extLst>
              <a:ext uri="{FF2B5EF4-FFF2-40B4-BE49-F238E27FC236}">
                <a16:creationId xmlns:a16="http://schemas.microsoft.com/office/drawing/2014/main" id="{8F3DCECF-C045-4CD7-9798-91BA1CFDE5D6}"/>
              </a:ext>
            </a:extLst>
          </p:cNvPr>
          <p:cNvSpPr/>
          <p:nvPr/>
        </p:nvSpPr>
        <p:spPr>
          <a:xfrm>
            <a:off x="5870067" y="964692"/>
            <a:ext cx="4490466" cy="1023366"/>
          </a:xfrm>
          <a:prstGeom prst="bevel">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C7792FC-2738-437F-BAFC-BA773B5C66E9}"/>
              </a:ext>
            </a:extLst>
          </p:cNvPr>
          <p:cNvSpPr txBox="1"/>
          <p:nvPr/>
        </p:nvSpPr>
        <p:spPr>
          <a:xfrm>
            <a:off x="6019800" y="1066800"/>
            <a:ext cx="420052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mn-lt"/>
                <a:cs typeface="+mn-lt"/>
                <a:hlinkClick r:id="rId3"/>
              </a:rPr>
              <a:t>https://www.kaggle.com/himanshupoddar/zomato-bangalore-restaurants</a:t>
            </a:r>
            <a:endParaRPr lang="en-US"/>
          </a:p>
        </p:txBody>
      </p:sp>
      <p:sp>
        <p:nvSpPr>
          <p:cNvPr id="12" name="TextBox 11">
            <a:extLst>
              <a:ext uri="{FF2B5EF4-FFF2-40B4-BE49-F238E27FC236}">
                <a16:creationId xmlns:a16="http://schemas.microsoft.com/office/drawing/2014/main" id="{CF77F50B-F41F-4570-98FF-3BE70D26AB22}"/>
              </a:ext>
            </a:extLst>
          </p:cNvPr>
          <p:cNvSpPr txBox="1"/>
          <p:nvPr/>
        </p:nvSpPr>
        <p:spPr>
          <a:xfrm>
            <a:off x="5867400" y="590550"/>
            <a:ext cx="1171575" cy="36933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Data set: </a:t>
            </a:r>
          </a:p>
        </p:txBody>
      </p:sp>
    </p:spTree>
    <p:extLst>
      <p:ext uri="{BB962C8B-B14F-4D97-AF65-F5344CB8AC3E}">
        <p14:creationId xmlns:p14="http://schemas.microsoft.com/office/powerpoint/2010/main" val="11966192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3821A-C065-4C9A-A138-F7EC9FCB22BC}"/>
              </a:ext>
            </a:extLst>
          </p:cNvPr>
          <p:cNvSpPr>
            <a:spLocks noGrp="1"/>
          </p:cNvSpPr>
          <p:nvPr>
            <p:ph type="title"/>
          </p:nvPr>
        </p:nvSpPr>
        <p:spPr/>
        <p:txBody>
          <a:bodyPr/>
          <a:lstStyle/>
          <a:p>
            <a:r>
              <a:rPr lang="en-US" dirty="0"/>
              <a:t>Hypothesis </a:t>
            </a:r>
          </a:p>
        </p:txBody>
      </p:sp>
      <p:sp>
        <p:nvSpPr>
          <p:cNvPr id="3" name="Text Placeholder 2">
            <a:extLst>
              <a:ext uri="{FF2B5EF4-FFF2-40B4-BE49-F238E27FC236}">
                <a16:creationId xmlns:a16="http://schemas.microsoft.com/office/drawing/2014/main" id="{DCCB03EA-B8C0-4F25-9BA2-268BFF7345B9}"/>
              </a:ext>
            </a:extLst>
          </p:cNvPr>
          <p:cNvSpPr>
            <a:spLocks noGrp="1"/>
          </p:cNvSpPr>
          <p:nvPr>
            <p:ph type="body" idx="1"/>
          </p:nvPr>
        </p:nvSpPr>
        <p:spPr>
          <a:xfrm>
            <a:off x="432000" y="2099127"/>
            <a:ext cx="5472000" cy="360000"/>
          </a:xfrm>
        </p:spPr>
        <p:txBody>
          <a:bodyPr/>
          <a:lstStyle/>
          <a:p>
            <a:r>
              <a:rPr lang="en-US" dirty="0">
                <a:cs typeface="Calibri"/>
              </a:rPr>
              <a:t>Ho</a:t>
            </a:r>
          </a:p>
        </p:txBody>
      </p:sp>
      <p:sp>
        <p:nvSpPr>
          <p:cNvPr id="4" name="Content Placeholder 3">
            <a:extLst>
              <a:ext uri="{FF2B5EF4-FFF2-40B4-BE49-F238E27FC236}">
                <a16:creationId xmlns:a16="http://schemas.microsoft.com/office/drawing/2014/main" id="{23E57B19-FD04-41F8-BAD3-71E46BBEA649}"/>
              </a:ext>
            </a:extLst>
          </p:cNvPr>
          <p:cNvSpPr>
            <a:spLocks noGrp="1"/>
          </p:cNvSpPr>
          <p:nvPr>
            <p:ph sz="half" idx="2"/>
          </p:nvPr>
        </p:nvSpPr>
        <p:spPr>
          <a:xfrm>
            <a:off x="479625" y="2617680"/>
            <a:ext cx="4773297" cy="1924513"/>
          </a:xfrm>
        </p:spPr>
        <p:txBody>
          <a:bodyPr vert="horz" lIns="0" tIns="0" rIns="0" bIns="0" rtlCol="0" anchor="t">
            <a:noAutofit/>
          </a:bodyPr>
          <a:lstStyle/>
          <a:p>
            <a:r>
              <a:rPr lang="en-US" noProof="1">
                <a:latin typeface="Consolas"/>
              </a:rPr>
              <a:t>Average review of restaurants in bangalore is &lt;=4.1</a:t>
            </a:r>
            <a:endParaRPr lang="en-US" noProof="1"/>
          </a:p>
          <a:p>
            <a:r>
              <a:rPr lang="en-US" noProof="1">
                <a:latin typeface="Consolas"/>
                <a:cs typeface="Calibri"/>
              </a:rPr>
              <a:t>The pvalue is : 0.6243526773638374</a:t>
            </a:r>
          </a:p>
          <a:p>
            <a:r>
              <a:rPr lang="en-US" noProof="1">
                <a:latin typeface="Consolas"/>
                <a:cs typeface="Calibri"/>
              </a:rPr>
              <a:t>
Accept null hypothesis. The average review of restaurants is &lt;=4.1</a:t>
            </a:r>
            <a:endParaRPr lang="en-US" dirty="0"/>
          </a:p>
          <a:p>
            <a:pPr lvl="1"/>
            <a:endParaRPr lang="en-US" noProof="1">
              <a:cs typeface="Calibri"/>
            </a:endParaRPr>
          </a:p>
        </p:txBody>
      </p:sp>
      <p:sp>
        <p:nvSpPr>
          <p:cNvPr id="8" name="Text Placeholder 7">
            <a:extLst>
              <a:ext uri="{FF2B5EF4-FFF2-40B4-BE49-F238E27FC236}">
                <a16:creationId xmlns:a16="http://schemas.microsoft.com/office/drawing/2014/main" id="{CB10A6B1-C801-4AD3-BA44-6124020D745C}"/>
              </a:ext>
            </a:extLst>
          </p:cNvPr>
          <p:cNvSpPr>
            <a:spLocks noGrp="1"/>
          </p:cNvSpPr>
          <p:nvPr>
            <p:ph type="body" sz="quarter" idx="4294967295"/>
          </p:nvPr>
        </p:nvSpPr>
        <p:spPr>
          <a:xfrm>
            <a:off x="6300000" y="2099652"/>
            <a:ext cx="5472000" cy="358775"/>
          </a:xfrm>
        </p:spPr>
        <p:txBody>
          <a:bodyPr vert="horz" lIns="0" tIns="0" rIns="0" bIns="0" rtlCol="0" anchor="t">
            <a:noAutofit/>
          </a:bodyPr>
          <a:lstStyle/>
          <a:p>
            <a:pPr marL="0" indent="0">
              <a:buNone/>
            </a:pPr>
            <a:r>
              <a:rPr lang="en-US" sz="2400" b="1" dirty="0">
                <a:cs typeface="Calibri"/>
              </a:rPr>
              <a:t>H1</a:t>
            </a:r>
          </a:p>
        </p:txBody>
      </p:sp>
      <p:sp>
        <p:nvSpPr>
          <p:cNvPr id="7" name="Text Placeholder 6">
            <a:extLst>
              <a:ext uri="{FF2B5EF4-FFF2-40B4-BE49-F238E27FC236}">
                <a16:creationId xmlns:a16="http://schemas.microsoft.com/office/drawing/2014/main" id="{2AD61EA8-8FB6-48D4-98C6-27BCF841490C}"/>
              </a:ext>
            </a:extLst>
          </p:cNvPr>
          <p:cNvSpPr>
            <a:spLocks noGrp="1"/>
          </p:cNvSpPr>
          <p:nvPr>
            <p:ph type="body" sz="quarter" idx="4294967295"/>
          </p:nvPr>
        </p:nvSpPr>
        <p:spPr>
          <a:xfrm>
            <a:off x="6299888" y="2522756"/>
            <a:ext cx="4773396" cy="1924064"/>
          </a:xfrm>
        </p:spPr>
        <p:txBody>
          <a:bodyPr vert="horz" lIns="0" tIns="0" rIns="0" bIns="0" rtlCol="0" anchor="t">
            <a:noAutofit/>
          </a:bodyPr>
          <a:lstStyle/>
          <a:p>
            <a:r>
              <a:rPr lang="en-US" noProof="1">
                <a:latin typeface="Consolas"/>
              </a:rPr>
              <a:t>Average review of restaurants in bangalore is &gt; 4.1</a:t>
            </a:r>
            <a:endParaRPr lang="en-US" noProof="1"/>
          </a:p>
          <a:p>
            <a:pPr lvl="1"/>
            <a:endParaRPr lang="en-US" noProof="1">
              <a:cs typeface="Calibri"/>
            </a:endParaRPr>
          </a:p>
          <a:p>
            <a:pPr lvl="1"/>
            <a:endParaRPr lang="en-US" noProof="1">
              <a:cs typeface="Calibri"/>
            </a:endParaRPr>
          </a:p>
          <a:p>
            <a:pPr lvl="1"/>
            <a:endParaRPr lang="en-US" noProof="1">
              <a:cs typeface="Calibri"/>
            </a:endParaRPr>
          </a:p>
          <a:p>
            <a:pPr lvl="1"/>
            <a:endParaRPr lang="en-US" noProof="1">
              <a:cs typeface="Calibri"/>
            </a:endParaRPr>
          </a:p>
          <a:p>
            <a:pPr lvl="1"/>
            <a:endParaRPr lang="en-US" noProof="1">
              <a:cs typeface="Calibri"/>
            </a:endParaRPr>
          </a:p>
          <a:p>
            <a:pPr lvl="1"/>
            <a:endParaRPr lang="en-US" noProof="1">
              <a:cs typeface="Calibri"/>
            </a:endParaRPr>
          </a:p>
        </p:txBody>
      </p:sp>
      <p:sp>
        <p:nvSpPr>
          <p:cNvPr id="5" name="Footer Placeholder 4">
            <a:extLst>
              <a:ext uri="{FF2B5EF4-FFF2-40B4-BE49-F238E27FC236}">
                <a16:creationId xmlns:a16="http://schemas.microsoft.com/office/drawing/2014/main" id="{E897F6A3-E32A-496A-ABD8-229B72019F65}"/>
              </a:ext>
            </a:extLst>
          </p:cNvPr>
          <p:cNvSpPr>
            <a:spLocks noGrp="1"/>
          </p:cNvSpPr>
          <p:nvPr>
            <p:ph type="ftr" sz="quarter" idx="10"/>
          </p:nvPr>
        </p:nvSpPr>
        <p:spPr/>
        <p:txBody>
          <a:bodyPr/>
          <a:lstStyle/>
          <a:p>
            <a:r>
              <a:rPr lang="en-US"/>
              <a:t>Add a footer</a:t>
            </a:r>
          </a:p>
        </p:txBody>
      </p:sp>
      <p:sp>
        <p:nvSpPr>
          <p:cNvPr id="6" name="Slide Number Placeholder 5">
            <a:extLst>
              <a:ext uri="{FF2B5EF4-FFF2-40B4-BE49-F238E27FC236}">
                <a16:creationId xmlns:a16="http://schemas.microsoft.com/office/drawing/2014/main" id="{CFC0563A-8A2A-4D32-9011-6B5BDB1912B6}"/>
              </a:ext>
            </a:extLst>
          </p:cNvPr>
          <p:cNvSpPr>
            <a:spLocks noGrp="1"/>
          </p:cNvSpPr>
          <p:nvPr>
            <p:ph type="sldNum" sz="quarter" idx="11"/>
          </p:nvPr>
        </p:nvSpPr>
        <p:spPr/>
        <p:txBody>
          <a:bodyPr/>
          <a:lstStyle/>
          <a:p>
            <a:fld id="{19B51A1E-902D-48AF-9020-955120F399B6}" type="slidenum">
              <a:rPr lang="en-US" smtClean="0"/>
              <a:pPr/>
              <a:t>20</a:t>
            </a:fld>
            <a:endParaRPr lang="en-US"/>
          </a:p>
        </p:txBody>
      </p:sp>
      <p:sp>
        <p:nvSpPr>
          <p:cNvPr id="14" name="Rectangle: Beveled 13">
            <a:extLst>
              <a:ext uri="{FF2B5EF4-FFF2-40B4-BE49-F238E27FC236}">
                <a16:creationId xmlns:a16="http://schemas.microsoft.com/office/drawing/2014/main" id="{8BFCD407-2254-4300-972C-14D6D7A86FED}"/>
              </a:ext>
            </a:extLst>
          </p:cNvPr>
          <p:cNvSpPr/>
          <p:nvPr/>
        </p:nvSpPr>
        <p:spPr>
          <a:xfrm>
            <a:off x="7079742" y="1021842"/>
            <a:ext cx="4490466" cy="1023366"/>
          </a:xfrm>
          <a:prstGeom prst="bevel">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A556C36-BE2D-428D-8F38-146E184476E2}"/>
              </a:ext>
            </a:extLst>
          </p:cNvPr>
          <p:cNvSpPr txBox="1"/>
          <p:nvPr/>
        </p:nvSpPr>
        <p:spPr>
          <a:xfrm>
            <a:off x="7162800" y="838200"/>
            <a:ext cx="421005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 </a:t>
            </a:r>
            <a:r>
              <a:rPr lang="en-US" dirty="0">
                <a:ea typeface="+mn-lt"/>
                <a:cs typeface="+mn-lt"/>
                <a:hlinkClick r:id="rId2"/>
              </a:rPr>
              <a:t>https://www.livemint.com/news/india/the-most-popular-dine-out-hubs-in-india-11570968468566.html</a:t>
            </a:r>
            <a:endParaRPr lang="en-US"/>
          </a:p>
          <a:p>
            <a:pPr algn="l"/>
            <a:endParaRPr lang="en-US" dirty="0">
              <a:cs typeface="Calibri"/>
            </a:endParaRPr>
          </a:p>
        </p:txBody>
      </p:sp>
      <p:sp>
        <p:nvSpPr>
          <p:cNvPr id="16" name="TextBox 15">
            <a:extLst>
              <a:ext uri="{FF2B5EF4-FFF2-40B4-BE49-F238E27FC236}">
                <a16:creationId xmlns:a16="http://schemas.microsoft.com/office/drawing/2014/main" id="{8E9CE7EF-05FC-46E8-AE88-0EEE4CA1006B}"/>
              </a:ext>
            </a:extLst>
          </p:cNvPr>
          <p:cNvSpPr txBox="1"/>
          <p:nvPr/>
        </p:nvSpPr>
        <p:spPr>
          <a:xfrm>
            <a:off x="428625" y="1019175"/>
            <a:ext cx="656272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onsolas"/>
                <a:cs typeface="Calibri"/>
              </a:rPr>
              <a:t>According to </a:t>
            </a:r>
            <a:r>
              <a:rPr lang="en-US" dirty="0" err="1">
                <a:latin typeface="Consolas"/>
                <a:cs typeface="Calibri"/>
              </a:rPr>
              <a:t>LiveMint</a:t>
            </a:r>
            <a:r>
              <a:rPr lang="en-US" dirty="0">
                <a:latin typeface="Consolas"/>
                <a:cs typeface="Calibri"/>
              </a:rPr>
              <a:t>, the average review for restaurants in Bangalore is &lt;=4.1. The sample of restaurants taken was 1000</a:t>
            </a:r>
            <a:endParaRPr lang="en-US" dirty="0"/>
          </a:p>
        </p:txBody>
      </p:sp>
      <p:pic>
        <p:nvPicPr>
          <p:cNvPr id="17" name="Picture 17" descr="A screenshot of a cell phone&#10;&#10;Description generated with high confidence">
            <a:extLst>
              <a:ext uri="{FF2B5EF4-FFF2-40B4-BE49-F238E27FC236}">
                <a16:creationId xmlns:a16="http://schemas.microsoft.com/office/drawing/2014/main" id="{875C690D-15FA-4BFD-879D-741DBF903A55}"/>
              </a:ext>
            </a:extLst>
          </p:cNvPr>
          <p:cNvPicPr>
            <a:picLocks noChangeAspect="1"/>
          </p:cNvPicPr>
          <p:nvPr/>
        </p:nvPicPr>
        <p:blipFill rotWithShape="1">
          <a:blip r:embed="rId3"/>
          <a:srcRect l="20175" t="14699" r="14160" b="38753"/>
          <a:stretch/>
        </p:blipFill>
        <p:spPr>
          <a:xfrm>
            <a:off x="5248275" y="3037281"/>
            <a:ext cx="6947184" cy="3678840"/>
          </a:xfrm>
          <a:prstGeom prst="rect">
            <a:avLst/>
          </a:prstGeom>
        </p:spPr>
      </p:pic>
    </p:spTree>
    <p:extLst>
      <p:ext uri="{BB962C8B-B14F-4D97-AF65-F5344CB8AC3E}">
        <p14:creationId xmlns:p14="http://schemas.microsoft.com/office/powerpoint/2010/main" val="9874502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3821A-C065-4C9A-A138-F7EC9FCB22BC}"/>
              </a:ext>
            </a:extLst>
          </p:cNvPr>
          <p:cNvSpPr>
            <a:spLocks noGrp="1"/>
          </p:cNvSpPr>
          <p:nvPr>
            <p:ph type="title"/>
          </p:nvPr>
        </p:nvSpPr>
        <p:spPr/>
        <p:txBody>
          <a:bodyPr/>
          <a:lstStyle/>
          <a:p>
            <a:r>
              <a:rPr lang="en-US" dirty="0"/>
              <a:t>Hypothesis </a:t>
            </a:r>
          </a:p>
        </p:txBody>
      </p:sp>
      <p:sp>
        <p:nvSpPr>
          <p:cNvPr id="3" name="Text Placeholder 2">
            <a:extLst>
              <a:ext uri="{FF2B5EF4-FFF2-40B4-BE49-F238E27FC236}">
                <a16:creationId xmlns:a16="http://schemas.microsoft.com/office/drawing/2014/main" id="{DCCB03EA-B8C0-4F25-9BA2-268BFF7345B9}"/>
              </a:ext>
            </a:extLst>
          </p:cNvPr>
          <p:cNvSpPr>
            <a:spLocks noGrp="1"/>
          </p:cNvSpPr>
          <p:nvPr>
            <p:ph type="body" idx="1"/>
          </p:nvPr>
        </p:nvSpPr>
        <p:spPr>
          <a:xfrm>
            <a:off x="432000" y="2099127"/>
            <a:ext cx="5472000" cy="360000"/>
          </a:xfrm>
        </p:spPr>
        <p:txBody>
          <a:bodyPr/>
          <a:lstStyle/>
          <a:p>
            <a:r>
              <a:rPr lang="en-US" dirty="0">
                <a:cs typeface="Calibri"/>
              </a:rPr>
              <a:t>Ho</a:t>
            </a:r>
          </a:p>
        </p:txBody>
      </p:sp>
      <p:sp>
        <p:nvSpPr>
          <p:cNvPr id="4" name="Content Placeholder 3">
            <a:extLst>
              <a:ext uri="{FF2B5EF4-FFF2-40B4-BE49-F238E27FC236}">
                <a16:creationId xmlns:a16="http://schemas.microsoft.com/office/drawing/2014/main" id="{23E57B19-FD04-41F8-BAD3-71E46BBEA649}"/>
              </a:ext>
            </a:extLst>
          </p:cNvPr>
          <p:cNvSpPr>
            <a:spLocks noGrp="1"/>
          </p:cNvSpPr>
          <p:nvPr>
            <p:ph sz="half" idx="2"/>
          </p:nvPr>
        </p:nvSpPr>
        <p:spPr>
          <a:xfrm>
            <a:off x="479625" y="2617680"/>
            <a:ext cx="4773297" cy="1924513"/>
          </a:xfrm>
        </p:spPr>
        <p:txBody>
          <a:bodyPr vert="horz" lIns="0" tIns="0" rIns="0" bIns="0" rtlCol="0" anchor="t">
            <a:noAutofit/>
          </a:bodyPr>
          <a:lstStyle/>
          <a:p>
            <a:r>
              <a:rPr lang="en-US" noProof="1">
                <a:latin typeface="Consolas"/>
              </a:rPr>
              <a:t>Average cost of a two-person meal at restaurants in bangalore is &lt;= 1000</a:t>
            </a:r>
          </a:p>
          <a:p>
            <a:r>
              <a:rPr lang="en-US" noProof="1">
                <a:latin typeface="Consolas"/>
                <a:cs typeface="Calibri"/>
              </a:rPr>
              <a:t>The pvalue is : 1.0</a:t>
            </a:r>
          </a:p>
          <a:p>
            <a:r>
              <a:rPr lang="en-US" noProof="1">
                <a:latin typeface="Consolas"/>
                <a:cs typeface="Calibri"/>
              </a:rPr>
              <a:t>Accept null hypothesis. The average cost of a two-person meal at restaurants in bangalore is &lt;= 1000</a:t>
            </a:r>
          </a:p>
          <a:p>
            <a:pPr lvl="1"/>
            <a:endParaRPr lang="en-US" noProof="1">
              <a:cs typeface="Calibri"/>
            </a:endParaRPr>
          </a:p>
        </p:txBody>
      </p:sp>
      <p:sp>
        <p:nvSpPr>
          <p:cNvPr id="8" name="Text Placeholder 7">
            <a:extLst>
              <a:ext uri="{FF2B5EF4-FFF2-40B4-BE49-F238E27FC236}">
                <a16:creationId xmlns:a16="http://schemas.microsoft.com/office/drawing/2014/main" id="{CB10A6B1-C801-4AD3-BA44-6124020D745C}"/>
              </a:ext>
            </a:extLst>
          </p:cNvPr>
          <p:cNvSpPr>
            <a:spLocks noGrp="1"/>
          </p:cNvSpPr>
          <p:nvPr>
            <p:ph type="body" sz="quarter" idx="4294967295"/>
          </p:nvPr>
        </p:nvSpPr>
        <p:spPr>
          <a:xfrm>
            <a:off x="6300000" y="2099652"/>
            <a:ext cx="5472000" cy="358775"/>
          </a:xfrm>
        </p:spPr>
        <p:txBody>
          <a:bodyPr vert="horz" lIns="0" tIns="0" rIns="0" bIns="0" rtlCol="0" anchor="t">
            <a:noAutofit/>
          </a:bodyPr>
          <a:lstStyle/>
          <a:p>
            <a:pPr marL="0" indent="0">
              <a:buNone/>
            </a:pPr>
            <a:r>
              <a:rPr lang="en-US" sz="2400" b="1" dirty="0">
                <a:cs typeface="Calibri"/>
              </a:rPr>
              <a:t>H1</a:t>
            </a:r>
          </a:p>
        </p:txBody>
      </p:sp>
      <p:sp>
        <p:nvSpPr>
          <p:cNvPr id="7" name="Text Placeholder 6">
            <a:extLst>
              <a:ext uri="{FF2B5EF4-FFF2-40B4-BE49-F238E27FC236}">
                <a16:creationId xmlns:a16="http://schemas.microsoft.com/office/drawing/2014/main" id="{2AD61EA8-8FB6-48D4-98C6-27BCF841490C}"/>
              </a:ext>
            </a:extLst>
          </p:cNvPr>
          <p:cNvSpPr>
            <a:spLocks noGrp="1"/>
          </p:cNvSpPr>
          <p:nvPr>
            <p:ph type="body" sz="quarter" idx="4294967295"/>
          </p:nvPr>
        </p:nvSpPr>
        <p:spPr>
          <a:xfrm>
            <a:off x="6299888" y="2522756"/>
            <a:ext cx="4773396" cy="1924064"/>
          </a:xfrm>
        </p:spPr>
        <p:txBody>
          <a:bodyPr vert="horz" lIns="0" tIns="0" rIns="0" bIns="0" rtlCol="0" anchor="t">
            <a:noAutofit/>
          </a:bodyPr>
          <a:lstStyle/>
          <a:p>
            <a:r>
              <a:rPr lang="en-US" noProof="1">
                <a:latin typeface="Consolas"/>
              </a:rPr>
              <a:t>Average review of restaurants in bangalore is &gt; 4.1</a:t>
            </a:r>
            <a:endParaRPr lang="en-US" noProof="1"/>
          </a:p>
          <a:p>
            <a:pPr lvl="1"/>
            <a:endParaRPr lang="en-US" noProof="1">
              <a:cs typeface="Calibri"/>
            </a:endParaRPr>
          </a:p>
          <a:p>
            <a:pPr lvl="1"/>
            <a:endParaRPr lang="en-US" noProof="1">
              <a:cs typeface="Calibri"/>
            </a:endParaRPr>
          </a:p>
          <a:p>
            <a:pPr lvl="1"/>
            <a:endParaRPr lang="en-US" noProof="1">
              <a:cs typeface="Calibri"/>
            </a:endParaRPr>
          </a:p>
          <a:p>
            <a:pPr lvl="1"/>
            <a:endParaRPr lang="en-US" noProof="1">
              <a:cs typeface="Calibri"/>
            </a:endParaRPr>
          </a:p>
          <a:p>
            <a:pPr lvl="1"/>
            <a:endParaRPr lang="en-US" noProof="1">
              <a:cs typeface="Calibri"/>
            </a:endParaRPr>
          </a:p>
          <a:p>
            <a:pPr lvl="1"/>
            <a:endParaRPr lang="en-US" noProof="1">
              <a:cs typeface="Calibri"/>
            </a:endParaRPr>
          </a:p>
        </p:txBody>
      </p:sp>
      <p:sp>
        <p:nvSpPr>
          <p:cNvPr id="5" name="Footer Placeholder 4">
            <a:extLst>
              <a:ext uri="{FF2B5EF4-FFF2-40B4-BE49-F238E27FC236}">
                <a16:creationId xmlns:a16="http://schemas.microsoft.com/office/drawing/2014/main" id="{E897F6A3-E32A-496A-ABD8-229B72019F65}"/>
              </a:ext>
            </a:extLst>
          </p:cNvPr>
          <p:cNvSpPr>
            <a:spLocks noGrp="1"/>
          </p:cNvSpPr>
          <p:nvPr>
            <p:ph type="ftr" sz="quarter" idx="10"/>
          </p:nvPr>
        </p:nvSpPr>
        <p:spPr/>
        <p:txBody>
          <a:bodyPr/>
          <a:lstStyle/>
          <a:p>
            <a:r>
              <a:rPr lang="en-US"/>
              <a:t>Add a footer</a:t>
            </a:r>
          </a:p>
        </p:txBody>
      </p:sp>
      <p:sp>
        <p:nvSpPr>
          <p:cNvPr id="6" name="Slide Number Placeholder 5">
            <a:extLst>
              <a:ext uri="{FF2B5EF4-FFF2-40B4-BE49-F238E27FC236}">
                <a16:creationId xmlns:a16="http://schemas.microsoft.com/office/drawing/2014/main" id="{CFC0563A-8A2A-4D32-9011-6B5BDB1912B6}"/>
              </a:ext>
            </a:extLst>
          </p:cNvPr>
          <p:cNvSpPr>
            <a:spLocks noGrp="1"/>
          </p:cNvSpPr>
          <p:nvPr>
            <p:ph type="sldNum" sz="quarter" idx="11"/>
          </p:nvPr>
        </p:nvSpPr>
        <p:spPr/>
        <p:txBody>
          <a:bodyPr/>
          <a:lstStyle/>
          <a:p>
            <a:fld id="{19B51A1E-902D-48AF-9020-955120F399B6}" type="slidenum">
              <a:rPr lang="en-US" smtClean="0"/>
              <a:pPr/>
              <a:t>21</a:t>
            </a:fld>
            <a:endParaRPr lang="en-US"/>
          </a:p>
        </p:txBody>
      </p:sp>
      <p:sp>
        <p:nvSpPr>
          <p:cNvPr id="14" name="Rectangle: Beveled 13">
            <a:extLst>
              <a:ext uri="{FF2B5EF4-FFF2-40B4-BE49-F238E27FC236}">
                <a16:creationId xmlns:a16="http://schemas.microsoft.com/office/drawing/2014/main" id="{8BFCD407-2254-4300-972C-14D6D7A86FED}"/>
              </a:ext>
            </a:extLst>
          </p:cNvPr>
          <p:cNvSpPr/>
          <p:nvPr/>
        </p:nvSpPr>
        <p:spPr>
          <a:xfrm>
            <a:off x="7079742" y="1021842"/>
            <a:ext cx="4490466" cy="1023366"/>
          </a:xfrm>
          <a:prstGeom prst="bevel">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A556C36-BE2D-428D-8F38-146E184476E2}"/>
              </a:ext>
            </a:extLst>
          </p:cNvPr>
          <p:cNvSpPr txBox="1"/>
          <p:nvPr/>
        </p:nvSpPr>
        <p:spPr>
          <a:xfrm>
            <a:off x="7143750" y="1066800"/>
            <a:ext cx="42100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https://www.numbeo.com/cost-of-living/in/Bangalore</a:t>
            </a:r>
            <a:endParaRPr lang="en-US" dirty="0"/>
          </a:p>
        </p:txBody>
      </p:sp>
      <p:sp>
        <p:nvSpPr>
          <p:cNvPr id="16" name="TextBox 15">
            <a:extLst>
              <a:ext uri="{FF2B5EF4-FFF2-40B4-BE49-F238E27FC236}">
                <a16:creationId xmlns:a16="http://schemas.microsoft.com/office/drawing/2014/main" id="{8E9CE7EF-05FC-46E8-AE88-0EEE4CA1006B}"/>
              </a:ext>
            </a:extLst>
          </p:cNvPr>
          <p:cNvSpPr txBox="1"/>
          <p:nvPr/>
        </p:nvSpPr>
        <p:spPr>
          <a:xfrm>
            <a:off x="428625" y="1019175"/>
            <a:ext cx="656272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onsolas"/>
                <a:cs typeface="Calibri"/>
              </a:rPr>
              <a:t>According to </a:t>
            </a:r>
            <a:r>
              <a:rPr lang="en-US" dirty="0" err="1">
                <a:latin typeface="Consolas"/>
                <a:cs typeface="Calibri"/>
              </a:rPr>
              <a:t>Numbeo</a:t>
            </a:r>
            <a:r>
              <a:rPr lang="en-US" dirty="0">
                <a:latin typeface="Consolas"/>
                <a:cs typeface="Calibri"/>
              </a:rPr>
              <a:t>, the average cost for a two person meal at a mid-tier restaurant in Bangalore is &lt;=1,000. The sample of restaurants taken was 10,000</a:t>
            </a:r>
          </a:p>
        </p:txBody>
      </p:sp>
      <p:pic>
        <p:nvPicPr>
          <p:cNvPr id="9" name="Picture 9" descr="A screenshot of a cell phone&#10;&#10;Description generated with high confidence">
            <a:extLst>
              <a:ext uri="{FF2B5EF4-FFF2-40B4-BE49-F238E27FC236}">
                <a16:creationId xmlns:a16="http://schemas.microsoft.com/office/drawing/2014/main" id="{48D38700-2025-4027-91E2-FB13E7737050}"/>
              </a:ext>
            </a:extLst>
          </p:cNvPr>
          <p:cNvPicPr>
            <a:picLocks noChangeAspect="1"/>
          </p:cNvPicPr>
          <p:nvPr/>
        </p:nvPicPr>
        <p:blipFill rotWithShape="1">
          <a:blip r:embed="rId2"/>
          <a:srcRect l="19578" t="20910" r="13153" b="30583"/>
          <a:stretch/>
        </p:blipFill>
        <p:spPr>
          <a:xfrm>
            <a:off x="5362575" y="3038475"/>
            <a:ext cx="6828423" cy="3628460"/>
          </a:xfrm>
          <a:prstGeom prst="rect">
            <a:avLst/>
          </a:prstGeom>
        </p:spPr>
      </p:pic>
    </p:spTree>
    <p:extLst>
      <p:ext uri="{BB962C8B-B14F-4D97-AF65-F5344CB8AC3E}">
        <p14:creationId xmlns:p14="http://schemas.microsoft.com/office/powerpoint/2010/main" val="13804921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DA18D-5A43-4021-8549-97091BA13D7D}"/>
              </a:ext>
            </a:extLst>
          </p:cNvPr>
          <p:cNvSpPr>
            <a:spLocks noGrp="1"/>
          </p:cNvSpPr>
          <p:nvPr>
            <p:ph type="title"/>
          </p:nvPr>
        </p:nvSpPr>
        <p:spPr/>
        <p:txBody>
          <a:bodyPr/>
          <a:lstStyle/>
          <a:p>
            <a:r>
              <a:rPr lang="en-US"/>
              <a:t>"Scrweb"</a:t>
            </a:r>
          </a:p>
        </p:txBody>
      </p:sp>
      <p:sp>
        <p:nvSpPr>
          <p:cNvPr id="8" name="Text Placeholder 7">
            <a:extLst>
              <a:ext uri="{FF2B5EF4-FFF2-40B4-BE49-F238E27FC236}">
                <a16:creationId xmlns:a16="http://schemas.microsoft.com/office/drawing/2014/main" id="{3E6ED836-8B41-40C1-AADC-D073884E3C2D}"/>
              </a:ext>
            </a:extLst>
          </p:cNvPr>
          <p:cNvSpPr>
            <a:spLocks noGrp="1"/>
          </p:cNvSpPr>
          <p:nvPr>
            <p:ph type="body" sz="quarter" idx="33"/>
          </p:nvPr>
        </p:nvSpPr>
        <p:spPr>
          <a:xfrm>
            <a:off x="432603" y="4066183"/>
            <a:ext cx="1620000" cy="631554"/>
          </a:xfrm>
        </p:spPr>
        <p:txBody>
          <a:bodyPr vert="horz" lIns="0" tIns="0" rIns="0" bIns="0" rtlCol="0" anchor="t">
            <a:noAutofit/>
          </a:bodyPr>
          <a:lstStyle/>
          <a:p>
            <a:r>
              <a:rPr lang="en-US" noProof="1"/>
              <a:t>Syed Irfan Ahmed</a:t>
            </a:r>
          </a:p>
        </p:txBody>
      </p:sp>
      <p:sp>
        <p:nvSpPr>
          <p:cNvPr id="10" name="Text Placeholder 9">
            <a:extLst>
              <a:ext uri="{FF2B5EF4-FFF2-40B4-BE49-F238E27FC236}">
                <a16:creationId xmlns:a16="http://schemas.microsoft.com/office/drawing/2014/main" id="{0BAFF1CB-30CB-4FC0-8522-6D773F583710}"/>
              </a:ext>
            </a:extLst>
          </p:cNvPr>
          <p:cNvSpPr>
            <a:spLocks noGrp="1"/>
          </p:cNvSpPr>
          <p:nvPr>
            <p:ph type="body" sz="quarter" idx="35"/>
          </p:nvPr>
        </p:nvSpPr>
        <p:spPr>
          <a:xfrm>
            <a:off x="9729806" y="4066183"/>
            <a:ext cx="1620000" cy="631554"/>
          </a:xfrm>
        </p:spPr>
        <p:txBody>
          <a:bodyPr vert="horz" lIns="0" tIns="0" rIns="0" bIns="0" rtlCol="0" anchor="t">
            <a:noAutofit/>
          </a:bodyPr>
          <a:lstStyle/>
          <a:p>
            <a:r>
              <a:rPr lang="en-US" noProof="1"/>
              <a:t>Venkat </a:t>
            </a:r>
          </a:p>
        </p:txBody>
      </p:sp>
      <p:sp>
        <p:nvSpPr>
          <p:cNvPr id="3" name="Footer Placeholder 2">
            <a:extLst>
              <a:ext uri="{FF2B5EF4-FFF2-40B4-BE49-F238E27FC236}">
                <a16:creationId xmlns:a16="http://schemas.microsoft.com/office/drawing/2014/main" id="{B83AED8D-B611-4347-9B5B-3413FDDA2FEB}"/>
              </a:ext>
            </a:extLst>
          </p:cNvPr>
          <p:cNvSpPr>
            <a:spLocks noGrp="1"/>
          </p:cNvSpPr>
          <p:nvPr>
            <p:ph type="ftr" sz="quarter" idx="10"/>
          </p:nvPr>
        </p:nvSpPr>
        <p:spPr/>
        <p:txBody>
          <a:bodyPr/>
          <a:lstStyle/>
          <a:p>
            <a:r>
              <a:rPr lang="en-US"/>
              <a:t>Add a footer</a:t>
            </a:r>
          </a:p>
        </p:txBody>
      </p:sp>
      <p:sp>
        <p:nvSpPr>
          <p:cNvPr id="4" name="Slide Number Placeholder 3">
            <a:extLst>
              <a:ext uri="{FF2B5EF4-FFF2-40B4-BE49-F238E27FC236}">
                <a16:creationId xmlns:a16="http://schemas.microsoft.com/office/drawing/2014/main" id="{D08C93A6-5425-497F-97B5-39AC1B6F94FD}"/>
              </a:ext>
            </a:extLst>
          </p:cNvPr>
          <p:cNvSpPr>
            <a:spLocks noGrp="1"/>
          </p:cNvSpPr>
          <p:nvPr>
            <p:ph type="sldNum" sz="quarter" idx="11"/>
          </p:nvPr>
        </p:nvSpPr>
        <p:spPr/>
        <p:txBody>
          <a:bodyPr/>
          <a:lstStyle/>
          <a:p>
            <a:fld id="{19B51A1E-902D-48AF-9020-955120F399B6}" type="slidenum">
              <a:rPr lang="en-US" smtClean="0"/>
              <a:pPr/>
              <a:t>22</a:t>
            </a:fld>
            <a:endParaRPr lang="en-US"/>
          </a:p>
        </p:txBody>
      </p:sp>
      <p:sp>
        <p:nvSpPr>
          <p:cNvPr id="56" name="Text Placeholder 7">
            <a:extLst>
              <a:ext uri="{FF2B5EF4-FFF2-40B4-BE49-F238E27FC236}">
                <a16:creationId xmlns:a16="http://schemas.microsoft.com/office/drawing/2014/main" id="{E1E7DE5A-BE18-4C64-8F2E-472DF4E8CC06}"/>
              </a:ext>
            </a:extLst>
          </p:cNvPr>
          <p:cNvSpPr txBox="1">
            <a:spLocks/>
          </p:cNvSpPr>
          <p:nvPr/>
        </p:nvSpPr>
        <p:spPr>
          <a:xfrm>
            <a:off x="5595153" y="4066183"/>
            <a:ext cx="1620000" cy="631554"/>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4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1"/>
              <a:t>Prithvi Raj</a:t>
            </a:r>
          </a:p>
        </p:txBody>
      </p:sp>
      <p:pic>
        <p:nvPicPr>
          <p:cNvPr id="59" name="Picture 59" descr="A person wearing a suit and tie standing in front of a building&#10;&#10;Description generated with very high confidence">
            <a:extLst>
              <a:ext uri="{FF2B5EF4-FFF2-40B4-BE49-F238E27FC236}">
                <a16:creationId xmlns:a16="http://schemas.microsoft.com/office/drawing/2014/main" id="{4269E06E-9084-461E-BACB-A559B087FC78}"/>
              </a:ext>
            </a:extLst>
          </p:cNvPr>
          <p:cNvPicPr>
            <a:picLocks noGrp="1" noChangeAspect="1"/>
          </p:cNvPicPr>
          <p:nvPr>
            <p:ph type="pic" sz="quarter" idx="43"/>
          </p:nvPr>
        </p:nvPicPr>
        <p:blipFill rotWithShape="1">
          <a:blip r:embed="rId2"/>
          <a:srcRect l="49" r="49"/>
          <a:stretch/>
        </p:blipFill>
        <p:spPr>
          <a:xfrm>
            <a:off x="9729806" y="2246681"/>
            <a:ext cx="1620000" cy="1620000"/>
          </a:xfrm>
        </p:spPr>
      </p:pic>
      <p:pic>
        <p:nvPicPr>
          <p:cNvPr id="63" name="Picture 63" descr="A person standing on top of a sandy beach&#10;&#10;Description generated with very high confidence">
            <a:extLst>
              <a:ext uri="{FF2B5EF4-FFF2-40B4-BE49-F238E27FC236}">
                <a16:creationId xmlns:a16="http://schemas.microsoft.com/office/drawing/2014/main" id="{2765A068-62D0-4D9C-A683-95ECC54BD4FA}"/>
              </a:ext>
            </a:extLst>
          </p:cNvPr>
          <p:cNvPicPr>
            <a:picLocks noGrp="1" noChangeAspect="1"/>
          </p:cNvPicPr>
          <p:nvPr>
            <p:ph type="pic" sz="quarter" idx="42"/>
          </p:nvPr>
        </p:nvPicPr>
        <p:blipFill rotWithShape="1">
          <a:blip r:embed="rId3"/>
          <a:srcRect l="49" r="49"/>
          <a:stretch/>
        </p:blipFill>
        <p:spPr>
          <a:xfrm>
            <a:off x="5443128" y="2247056"/>
            <a:ext cx="1552575" cy="1543050"/>
          </a:xfrm>
        </p:spPr>
      </p:pic>
      <p:pic>
        <p:nvPicPr>
          <p:cNvPr id="67" name="Picture 67" descr="A group of people posing for a photo&#10;&#10;Description generated with very high confidence">
            <a:extLst>
              <a:ext uri="{FF2B5EF4-FFF2-40B4-BE49-F238E27FC236}">
                <a16:creationId xmlns:a16="http://schemas.microsoft.com/office/drawing/2014/main" id="{15753338-8193-40E2-8CE5-AFEC7FC1B041}"/>
              </a:ext>
            </a:extLst>
          </p:cNvPr>
          <p:cNvPicPr>
            <a:picLocks noGrp="1" noChangeAspect="1"/>
          </p:cNvPicPr>
          <p:nvPr>
            <p:ph type="pic" sz="quarter" idx="41"/>
          </p:nvPr>
        </p:nvPicPr>
        <p:blipFill rotWithShape="1">
          <a:blip r:embed="rId4"/>
          <a:srcRect l="31880" t="6734" r="43348" b="31986"/>
          <a:stretch/>
        </p:blipFill>
        <p:spPr>
          <a:xfrm>
            <a:off x="384175" y="2287890"/>
            <a:ext cx="1410816" cy="1545538"/>
          </a:xfrm>
        </p:spPr>
      </p:pic>
      <p:sp>
        <p:nvSpPr>
          <p:cNvPr id="69" name="TextBox 68">
            <a:extLst>
              <a:ext uri="{FF2B5EF4-FFF2-40B4-BE49-F238E27FC236}">
                <a16:creationId xmlns:a16="http://schemas.microsoft.com/office/drawing/2014/main" id="{7BD3629B-6EA3-4E8F-AAD4-CD6CCC313BA2}"/>
              </a:ext>
            </a:extLst>
          </p:cNvPr>
          <p:cNvSpPr txBox="1"/>
          <p:nvPr/>
        </p:nvSpPr>
        <p:spPr>
          <a:xfrm>
            <a:off x="428625" y="866775"/>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Microsoft YaHei"/>
                <a:ea typeface="Microsoft YaHei"/>
              </a:rPr>
              <a:t>THANK YOU</a:t>
            </a:r>
            <a:endParaRPr lang="en-US" sz="2800">
              <a:latin typeface="Microsoft YaHei"/>
              <a:ea typeface="Microsoft YaHei"/>
              <a:cs typeface="Calibri"/>
            </a:endParaRPr>
          </a:p>
        </p:txBody>
      </p:sp>
    </p:spTree>
    <p:extLst>
      <p:ext uri="{BB962C8B-B14F-4D97-AF65-F5344CB8AC3E}">
        <p14:creationId xmlns:p14="http://schemas.microsoft.com/office/powerpoint/2010/main" val="2710217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FA783B-2A96-465F-931A-E2DD81D28D08}"/>
              </a:ext>
            </a:extLst>
          </p:cNvPr>
          <p:cNvSpPr>
            <a:spLocks noGrp="1"/>
          </p:cNvSpPr>
          <p:nvPr>
            <p:ph type="title"/>
          </p:nvPr>
        </p:nvSpPr>
        <p:spPr/>
        <p:style>
          <a:lnRef idx="3">
            <a:schemeClr val="lt1"/>
          </a:lnRef>
          <a:fillRef idx="1">
            <a:schemeClr val="dk1"/>
          </a:fillRef>
          <a:effectRef idx="1">
            <a:schemeClr val="dk1"/>
          </a:effectRef>
          <a:fontRef idx="minor">
            <a:schemeClr val="lt1"/>
          </a:fontRef>
        </p:style>
        <p:txBody>
          <a:bodyPr/>
          <a:lstStyle/>
          <a:p>
            <a:r>
              <a:rPr lang="en-US">
                <a:solidFill>
                  <a:schemeClr val="bg1"/>
                </a:solidFill>
              </a:rPr>
              <a:t>About DATASET</a:t>
            </a:r>
          </a:p>
        </p:txBody>
      </p:sp>
      <p:cxnSp>
        <p:nvCxnSpPr>
          <p:cNvPr id="40" name="Straight Connector 39" descr="SHAPE" title="SHAPE">
            <a:extLst>
              <a:ext uri="{FF2B5EF4-FFF2-40B4-BE49-F238E27FC236}">
                <a16:creationId xmlns:a16="http://schemas.microsoft.com/office/drawing/2014/main" id="{F598035F-AEB0-448B-8CFD-03AEC41F6330}"/>
              </a:ext>
              <a:ext uri="{C183D7F6-B498-43B3-948B-1728B52AA6E4}">
                <adec:decorative xmlns:adec="http://schemas.microsoft.com/office/drawing/2017/decorative" val="1"/>
              </a:ext>
            </a:extLst>
          </p:cNvPr>
          <p:cNvCxnSpPr>
            <a:cxnSpLocks/>
          </p:cNvCxnSpPr>
          <p:nvPr/>
        </p:nvCxnSpPr>
        <p:spPr>
          <a:xfrm>
            <a:off x="6300895" y="943411"/>
            <a:ext cx="0" cy="402534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 name="Group 1" descr="SHAPE" title="SHAPE">
            <a:extLst>
              <a:ext uri="{FF2B5EF4-FFF2-40B4-BE49-F238E27FC236}">
                <a16:creationId xmlns:a16="http://schemas.microsoft.com/office/drawing/2014/main" id="{B4815C37-BD9E-43A0-B8B0-69DFC288E7CE}"/>
              </a:ext>
              <a:ext uri="{C183D7F6-B498-43B3-948B-1728B52AA6E4}">
                <adec:decorative xmlns:adec="http://schemas.microsoft.com/office/drawing/2017/decorative" val="1"/>
              </a:ext>
            </a:extLst>
          </p:cNvPr>
          <p:cNvGrpSpPr/>
          <p:nvPr/>
        </p:nvGrpSpPr>
        <p:grpSpPr>
          <a:xfrm>
            <a:off x="2743307" y="1421269"/>
            <a:ext cx="1969659" cy="2593986"/>
            <a:chOff x="2743307" y="1421269"/>
            <a:chExt cx="1969659" cy="2593986"/>
          </a:xfrm>
        </p:grpSpPr>
        <p:sp>
          <p:nvSpPr>
            <p:cNvPr id="27" name="Isosceles Triangle 26" descr="Decorative Triangle">
              <a:extLst>
                <a:ext uri="{FF2B5EF4-FFF2-40B4-BE49-F238E27FC236}">
                  <a16:creationId xmlns:a16="http://schemas.microsoft.com/office/drawing/2014/main" id="{AF43AC19-9857-4182-92FA-671EBE1517FF}"/>
                </a:ext>
              </a:extLst>
            </p:cNvPr>
            <p:cNvSpPr/>
            <p:nvPr/>
          </p:nvSpPr>
          <p:spPr>
            <a:xfrm rot="10800000">
              <a:off x="3222789" y="1421269"/>
              <a:ext cx="740512" cy="503107"/>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descr="Decorative Triangle">
              <a:extLst>
                <a:ext uri="{FF2B5EF4-FFF2-40B4-BE49-F238E27FC236}">
                  <a16:creationId xmlns:a16="http://schemas.microsoft.com/office/drawing/2014/main" id="{1AEFFFFC-2F55-474E-BE2B-34F6565E0AFA}"/>
                </a:ext>
              </a:extLst>
            </p:cNvPr>
            <p:cNvSpPr/>
            <p:nvPr/>
          </p:nvSpPr>
          <p:spPr>
            <a:xfrm rot="10800000">
              <a:off x="2743307" y="2281324"/>
              <a:ext cx="1689239" cy="1147676"/>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descr="Decorative Triangle">
              <a:extLst>
                <a:ext uri="{FF2B5EF4-FFF2-40B4-BE49-F238E27FC236}">
                  <a16:creationId xmlns:a16="http://schemas.microsoft.com/office/drawing/2014/main" id="{5F00BDF3-3184-4AE2-B847-24595A3C55A5}"/>
                </a:ext>
              </a:extLst>
            </p:cNvPr>
            <p:cNvSpPr/>
            <p:nvPr/>
          </p:nvSpPr>
          <p:spPr>
            <a:xfrm>
              <a:off x="4167224" y="3644476"/>
              <a:ext cx="545742" cy="370779"/>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Slide Number Placeholder 29">
            <a:extLst>
              <a:ext uri="{FF2B5EF4-FFF2-40B4-BE49-F238E27FC236}">
                <a16:creationId xmlns:a16="http://schemas.microsoft.com/office/drawing/2014/main" id="{F3158FD9-70ED-4C10-B7CE-63D15C2FD338}"/>
              </a:ext>
            </a:extLst>
          </p:cNvPr>
          <p:cNvSpPr>
            <a:spLocks noGrp="1"/>
          </p:cNvSpPr>
          <p:nvPr>
            <p:ph type="sldNum" sz="quarter" idx="11"/>
          </p:nvPr>
        </p:nvSpPr>
        <p:spPr/>
        <p:txBody>
          <a:bodyPr/>
          <a:lstStyle/>
          <a:p>
            <a:fld id="{19B51A1E-902D-48AF-9020-955120F399B6}" type="slidenum">
              <a:rPr lang="en-US" smtClean="0"/>
              <a:pPr/>
              <a:t>3</a:t>
            </a:fld>
            <a:endParaRPr lang="en-US"/>
          </a:p>
        </p:txBody>
      </p:sp>
      <p:graphicFrame>
        <p:nvGraphicFramePr>
          <p:cNvPr id="3" name="Diagram 3">
            <a:extLst>
              <a:ext uri="{FF2B5EF4-FFF2-40B4-BE49-F238E27FC236}">
                <a16:creationId xmlns:a16="http://schemas.microsoft.com/office/drawing/2014/main" id="{99D2C516-ACE7-40DE-81F6-AB0A57A7958C}"/>
              </a:ext>
            </a:extLst>
          </p:cNvPr>
          <p:cNvGraphicFramePr/>
          <p:nvPr>
            <p:extLst>
              <p:ext uri="{D42A27DB-BD31-4B8C-83A1-F6EECF244321}">
                <p14:modId xmlns:p14="http://schemas.microsoft.com/office/powerpoint/2010/main" val="388271704"/>
              </p:ext>
            </p:extLst>
          </p:nvPr>
        </p:nvGraphicFramePr>
        <p:xfrm>
          <a:off x="6490969" y="111972"/>
          <a:ext cx="5584738" cy="60729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1" name="Picture 21" descr="A picture containing object, clock, monitor&#10;&#10;Description generated with very high confidence">
            <a:extLst>
              <a:ext uri="{FF2B5EF4-FFF2-40B4-BE49-F238E27FC236}">
                <a16:creationId xmlns:a16="http://schemas.microsoft.com/office/drawing/2014/main" id="{75ECD896-8921-474E-B979-562DE6F440E2}"/>
              </a:ext>
            </a:extLst>
          </p:cNvPr>
          <p:cNvPicPr>
            <a:picLocks noGrp="1" noChangeAspect="1"/>
          </p:cNvPicPr>
          <p:nvPr>
            <p:ph type="pic" sz="quarter" idx="12"/>
          </p:nvPr>
        </p:nvPicPr>
        <p:blipFill rotWithShape="1">
          <a:blip r:embed="rId7"/>
          <a:srcRect l="14261" r="14261"/>
          <a:stretch/>
        </p:blipFill>
        <p:spPr>
          <a:xfrm>
            <a:off x="1754095" y="118297"/>
            <a:ext cx="4338008" cy="6072953"/>
          </a:xfrm>
        </p:spPr>
      </p:pic>
    </p:spTree>
    <p:extLst>
      <p:ext uri="{BB962C8B-B14F-4D97-AF65-F5344CB8AC3E}">
        <p14:creationId xmlns:p14="http://schemas.microsoft.com/office/powerpoint/2010/main" val="1345246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DA9A6-0313-4B4F-8298-49E833455C17}"/>
              </a:ext>
            </a:extLst>
          </p:cNvPr>
          <p:cNvSpPr>
            <a:spLocks noGrp="1"/>
          </p:cNvSpPr>
          <p:nvPr>
            <p:ph type="title"/>
          </p:nvPr>
        </p:nvSpPr>
        <p:spPr/>
        <p:txBody>
          <a:bodyPr/>
          <a:lstStyle/>
          <a:p>
            <a:r>
              <a:rPr lang="en-US"/>
              <a:t>Data set description</a:t>
            </a:r>
          </a:p>
        </p:txBody>
      </p:sp>
      <p:pic>
        <p:nvPicPr>
          <p:cNvPr id="26" name="Picture Placeholder 25" descr="close up image of inside building material">
            <a:extLst>
              <a:ext uri="{FF2B5EF4-FFF2-40B4-BE49-F238E27FC236}">
                <a16:creationId xmlns:a16="http://schemas.microsoft.com/office/drawing/2014/main" id="{EDFCE70F-39B6-4AB4-9E2B-13682787A137}"/>
              </a:ext>
            </a:extLst>
          </p:cNvPr>
          <p:cNvPicPr>
            <a:picLocks noGrp="1" noChangeAspect="1"/>
          </p:cNvPicPr>
          <p:nvPr>
            <p:ph type="pic" sz="quarter" idx="41"/>
          </p:nvPr>
        </p:nvPicPr>
        <p:blipFill>
          <a:blip r:embed="rId2">
            <a:extLst>
              <a:ext uri="{28A0092B-C50C-407E-A947-70E740481C1C}">
                <a14:useLocalDpi xmlns:a14="http://schemas.microsoft.com/office/drawing/2010/main"/>
              </a:ext>
            </a:extLst>
          </a:blip>
          <a:stretch>
            <a:fillRect/>
          </a:stretch>
        </p:blipFill>
        <p:spPr>
          <a:xfrm>
            <a:off x="807625" y="1914811"/>
            <a:ext cx="1476000" cy="1476000"/>
          </a:xfrm>
        </p:spPr>
      </p:pic>
      <p:pic>
        <p:nvPicPr>
          <p:cNvPr id="42" name="Graphic 41" descr="Map compass">
            <a:extLst>
              <a:ext uri="{FF2B5EF4-FFF2-40B4-BE49-F238E27FC236}">
                <a16:creationId xmlns:a16="http://schemas.microsoft.com/office/drawing/2014/main" id="{46ED85E1-E4CD-4B88-9DA6-1DD92A82967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8299" y="2375985"/>
            <a:ext cx="687003" cy="687003"/>
          </a:xfrm>
          <a:prstGeom prst="rect">
            <a:avLst/>
          </a:prstGeom>
        </p:spPr>
      </p:pic>
      <p:sp>
        <p:nvSpPr>
          <p:cNvPr id="5" name="Text Placeholder 4">
            <a:extLst>
              <a:ext uri="{FF2B5EF4-FFF2-40B4-BE49-F238E27FC236}">
                <a16:creationId xmlns:a16="http://schemas.microsoft.com/office/drawing/2014/main" id="{18C9B008-144F-4910-A6A8-BEA680207058}"/>
              </a:ext>
            </a:extLst>
          </p:cNvPr>
          <p:cNvSpPr>
            <a:spLocks noGrp="1"/>
          </p:cNvSpPr>
          <p:nvPr>
            <p:ph type="body" sz="quarter" idx="17"/>
          </p:nvPr>
        </p:nvSpPr>
        <p:spPr>
          <a:xfrm>
            <a:off x="355600" y="5019182"/>
            <a:ext cx="1980000" cy="360000"/>
          </a:xfrm>
        </p:spPr>
        <p:txBody>
          <a:bodyPr vert="horz" lIns="0" tIns="0" rIns="0" bIns="0" rtlCol="0" anchor="t">
            <a:noAutofit/>
          </a:bodyPr>
          <a:lstStyle/>
          <a:p>
            <a:r>
              <a:rPr lang="en-US"/>
              <a:t>No. Rows and columns</a:t>
            </a:r>
          </a:p>
        </p:txBody>
      </p:sp>
      <p:sp>
        <p:nvSpPr>
          <p:cNvPr id="6" name="Text Placeholder 5">
            <a:extLst>
              <a:ext uri="{FF2B5EF4-FFF2-40B4-BE49-F238E27FC236}">
                <a16:creationId xmlns:a16="http://schemas.microsoft.com/office/drawing/2014/main" id="{D720270B-0AD0-4BF8-8773-151D80729B20}"/>
              </a:ext>
            </a:extLst>
          </p:cNvPr>
          <p:cNvSpPr>
            <a:spLocks noGrp="1"/>
          </p:cNvSpPr>
          <p:nvPr>
            <p:ph type="body" sz="quarter" idx="18"/>
          </p:nvPr>
        </p:nvSpPr>
        <p:spPr>
          <a:xfrm>
            <a:off x="488950" y="5682157"/>
            <a:ext cx="1980000" cy="720000"/>
          </a:xfrm>
        </p:spPr>
        <p:txBody>
          <a:bodyPr vert="horz" lIns="0" tIns="0" rIns="0" bIns="0" rtlCol="0" anchor="t">
            <a:noAutofit/>
          </a:bodyPr>
          <a:lstStyle/>
          <a:p>
            <a:r>
              <a:rPr lang="en-US">
                <a:latin typeface="Consolas"/>
                <a:cs typeface="Calibri"/>
              </a:rPr>
              <a:t>Columns:  51717
Rows:  17</a:t>
            </a:r>
            <a:endParaRPr lang="en-US"/>
          </a:p>
        </p:txBody>
      </p:sp>
      <p:pic>
        <p:nvPicPr>
          <p:cNvPr id="28" name="Picture Placeholder 27" descr="Pencil laying on a blueprint of building">
            <a:extLst>
              <a:ext uri="{FF2B5EF4-FFF2-40B4-BE49-F238E27FC236}">
                <a16:creationId xmlns:a16="http://schemas.microsoft.com/office/drawing/2014/main" id="{59CF1C61-6CBB-44C0-9851-9402710E17E5}"/>
              </a:ext>
            </a:extLst>
          </p:cNvPr>
          <p:cNvPicPr>
            <a:picLocks noGrp="1" noChangeAspect="1"/>
          </p:cNvPicPr>
          <p:nvPr>
            <p:ph type="pic" sz="quarter" idx="42"/>
          </p:nvPr>
        </p:nvPicPr>
        <p:blipFill>
          <a:blip r:embed="rId5">
            <a:extLst>
              <a:ext uri="{28A0092B-C50C-407E-A947-70E740481C1C}">
                <a14:useLocalDpi xmlns:a14="http://schemas.microsoft.com/office/drawing/2010/main"/>
              </a:ext>
            </a:extLst>
          </a:blip>
          <a:stretch>
            <a:fillRect/>
          </a:stretch>
        </p:blipFill>
        <p:spPr>
          <a:xfrm>
            <a:off x="3023850" y="1981486"/>
            <a:ext cx="1476000" cy="1476000"/>
          </a:xfrm>
        </p:spPr>
      </p:pic>
      <p:pic>
        <p:nvPicPr>
          <p:cNvPr id="40" name="Graphic 39" descr="Books">
            <a:extLst>
              <a:ext uri="{FF2B5EF4-FFF2-40B4-BE49-F238E27FC236}">
                <a16:creationId xmlns:a16="http://schemas.microsoft.com/office/drawing/2014/main" id="{C84B5BCC-B743-4842-98CF-21590E36EF57}"/>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418349" y="2375985"/>
            <a:ext cx="687003" cy="687003"/>
          </a:xfrm>
          <a:prstGeom prst="rect">
            <a:avLst/>
          </a:prstGeom>
        </p:spPr>
      </p:pic>
      <p:sp>
        <p:nvSpPr>
          <p:cNvPr id="7" name="Text Placeholder 6">
            <a:extLst>
              <a:ext uri="{FF2B5EF4-FFF2-40B4-BE49-F238E27FC236}">
                <a16:creationId xmlns:a16="http://schemas.microsoft.com/office/drawing/2014/main" id="{AD21558F-5D14-474B-8899-E6F5062B1D85}"/>
              </a:ext>
            </a:extLst>
          </p:cNvPr>
          <p:cNvSpPr>
            <a:spLocks noGrp="1"/>
          </p:cNvSpPr>
          <p:nvPr>
            <p:ph type="body" sz="quarter" idx="33"/>
          </p:nvPr>
        </p:nvSpPr>
        <p:spPr>
          <a:xfrm>
            <a:off x="2771850" y="5019182"/>
            <a:ext cx="1980000" cy="360000"/>
          </a:xfrm>
        </p:spPr>
        <p:txBody>
          <a:bodyPr vert="horz" lIns="0" tIns="0" rIns="0" bIns="0" rtlCol="0" anchor="t">
            <a:noAutofit/>
          </a:bodyPr>
          <a:lstStyle/>
          <a:p>
            <a:r>
              <a:rPr lang="en-US"/>
              <a:t>Numerical columns</a:t>
            </a:r>
          </a:p>
        </p:txBody>
      </p:sp>
      <p:sp>
        <p:nvSpPr>
          <p:cNvPr id="8" name="Text Placeholder 7">
            <a:extLst>
              <a:ext uri="{FF2B5EF4-FFF2-40B4-BE49-F238E27FC236}">
                <a16:creationId xmlns:a16="http://schemas.microsoft.com/office/drawing/2014/main" id="{665B2B69-8014-4202-9B08-617A62F852DC}"/>
              </a:ext>
            </a:extLst>
          </p:cNvPr>
          <p:cNvSpPr>
            <a:spLocks noGrp="1"/>
          </p:cNvSpPr>
          <p:nvPr>
            <p:ph type="body" sz="quarter" idx="34"/>
          </p:nvPr>
        </p:nvSpPr>
        <p:spPr>
          <a:xfrm>
            <a:off x="2771850" y="5682157"/>
            <a:ext cx="1980000" cy="720000"/>
          </a:xfrm>
        </p:spPr>
        <p:txBody>
          <a:bodyPr vert="horz" lIns="0" tIns="0" rIns="0" bIns="0" rtlCol="0" anchor="t">
            <a:noAutofit/>
          </a:bodyPr>
          <a:lstStyle/>
          <a:p>
            <a:r>
              <a:rPr lang="en-US">
                <a:cs typeface="Calibri"/>
              </a:rPr>
              <a:t>3 numerical columns,</a:t>
            </a:r>
          </a:p>
          <a:p>
            <a:r>
              <a:rPr lang="en-US" err="1">
                <a:cs typeface="Calibri"/>
              </a:rPr>
              <a:t>Votes,rating,approx</a:t>
            </a:r>
            <a:r>
              <a:rPr lang="en-US">
                <a:cs typeface="Calibri"/>
              </a:rPr>
              <a:t> cost</a:t>
            </a:r>
          </a:p>
        </p:txBody>
      </p:sp>
      <p:pic>
        <p:nvPicPr>
          <p:cNvPr id="30" name="Picture Placeholder 29" descr="angled view of skyscraper from the ground">
            <a:extLst>
              <a:ext uri="{FF2B5EF4-FFF2-40B4-BE49-F238E27FC236}">
                <a16:creationId xmlns:a16="http://schemas.microsoft.com/office/drawing/2014/main" id="{D62E427A-7CC1-4C88-89A9-DAE587B9D83F}"/>
              </a:ext>
            </a:extLst>
          </p:cNvPr>
          <p:cNvPicPr>
            <a:picLocks noGrp="1" noChangeAspect="1"/>
          </p:cNvPicPr>
          <p:nvPr>
            <p:ph type="pic" sz="quarter" idx="43"/>
          </p:nvPr>
        </p:nvPicPr>
        <p:blipFill>
          <a:blip r:embed="rId8">
            <a:extLst>
              <a:ext uri="{28A0092B-C50C-407E-A947-70E740481C1C}">
                <a14:useLocalDpi xmlns:a14="http://schemas.microsoft.com/office/drawing/2010/main"/>
              </a:ext>
            </a:extLst>
          </a:blip>
          <a:stretch>
            <a:fillRect/>
          </a:stretch>
        </p:blipFill>
        <p:spPr>
          <a:xfrm>
            <a:off x="5363900" y="1981485"/>
            <a:ext cx="1475999" cy="1475999"/>
          </a:xfrm>
        </p:spPr>
      </p:pic>
      <p:pic>
        <p:nvPicPr>
          <p:cNvPr id="36" name="Graphic 35" descr="Eye">
            <a:extLst>
              <a:ext uri="{FF2B5EF4-FFF2-40B4-BE49-F238E27FC236}">
                <a16:creationId xmlns:a16="http://schemas.microsoft.com/office/drawing/2014/main" id="{648A7266-49FA-42B7-922C-A3394996AE36}"/>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758399" y="2375985"/>
            <a:ext cx="687003" cy="687003"/>
          </a:xfrm>
          <a:prstGeom prst="rect">
            <a:avLst/>
          </a:prstGeom>
        </p:spPr>
      </p:pic>
      <p:sp>
        <p:nvSpPr>
          <p:cNvPr id="9" name="Text Placeholder 8">
            <a:extLst>
              <a:ext uri="{FF2B5EF4-FFF2-40B4-BE49-F238E27FC236}">
                <a16:creationId xmlns:a16="http://schemas.microsoft.com/office/drawing/2014/main" id="{4844AD36-3CE8-4453-943C-29B2BFF2E97A}"/>
              </a:ext>
            </a:extLst>
          </p:cNvPr>
          <p:cNvSpPr>
            <a:spLocks noGrp="1"/>
          </p:cNvSpPr>
          <p:nvPr>
            <p:ph type="body" sz="quarter" idx="35"/>
          </p:nvPr>
        </p:nvSpPr>
        <p:spPr>
          <a:xfrm>
            <a:off x="5111900" y="5066807"/>
            <a:ext cx="1980000" cy="360000"/>
          </a:xfrm>
        </p:spPr>
        <p:txBody>
          <a:bodyPr vert="horz" lIns="0" tIns="0" rIns="0" bIns="0" rtlCol="0" anchor="t">
            <a:noAutofit/>
          </a:bodyPr>
          <a:lstStyle/>
          <a:p>
            <a:r>
              <a:rPr lang="en-US"/>
              <a:t>Categorical columns</a:t>
            </a:r>
          </a:p>
        </p:txBody>
      </p:sp>
      <p:sp>
        <p:nvSpPr>
          <p:cNvPr id="10" name="Text Placeholder 9">
            <a:extLst>
              <a:ext uri="{FF2B5EF4-FFF2-40B4-BE49-F238E27FC236}">
                <a16:creationId xmlns:a16="http://schemas.microsoft.com/office/drawing/2014/main" id="{A7B648E6-F551-4626-A621-E2444B18AE69}"/>
              </a:ext>
            </a:extLst>
          </p:cNvPr>
          <p:cNvSpPr>
            <a:spLocks noGrp="1"/>
          </p:cNvSpPr>
          <p:nvPr>
            <p:ph type="body" sz="quarter" idx="36"/>
          </p:nvPr>
        </p:nvSpPr>
        <p:spPr>
          <a:xfrm>
            <a:off x="5102375" y="5682157"/>
            <a:ext cx="1980000" cy="720000"/>
          </a:xfrm>
        </p:spPr>
        <p:txBody>
          <a:bodyPr vert="horz" lIns="0" tIns="0" rIns="0" bIns="0" rtlCol="0" anchor="t">
            <a:noAutofit/>
          </a:bodyPr>
          <a:lstStyle/>
          <a:p>
            <a:r>
              <a:rPr lang="en-US" noProof="1">
                <a:cs typeface="Calibri"/>
              </a:rPr>
              <a:t>Cuisines, dish liked, location of restaurant,</a:t>
            </a:r>
            <a:endParaRPr lang="en-US"/>
          </a:p>
          <a:p>
            <a:endParaRPr lang="en-US" noProof="1">
              <a:cs typeface="Calibri"/>
            </a:endParaRPr>
          </a:p>
        </p:txBody>
      </p:sp>
      <p:pic>
        <p:nvPicPr>
          <p:cNvPr id="32" name="Picture Placeholder 31" descr="arial view of highway system in large city">
            <a:extLst>
              <a:ext uri="{FF2B5EF4-FFF2-40B4-BE49-F238E27FC236}">
                <a16:creationId xmlns:a16="http://schemas.microsoft.com/office/drawing/2014/main" id="{A7A47F2D-D684-4AD1-97D9-618D5B2B2F64}"/>
              </a:ext>
            </a:extLst>
          </p:cNvPr>
          <p:cNvPicPr>
            <a:picLocks noGrp="1" noChangeAspect="1"/>
          </p:cNvPicPr>
          <p:nvPr>
            <p:ph type="pic" sz="quarter" idx="44"/>
          </p:nvPr>
        </p:nvPicPr>
        <p:blipFill>
          <a:blip r:embed="rId11">
            <a:extLst>
              <a:ext uri="{28A0092B-C50C-407E-A947-70E740481C1C}">
                <a14:useLocalDpi xmlns:a14="http://schemas.microsoft.com/office/drawing/2010/main"/>
              </a:ext>
            </a:extLst>
          </a:blip>
          <a:stretch>
            <a:fillRect/>
          </a:stretch>
        </p:blipFill>
        <p:spPr>
          <a:xfrm>
            <a:off x="7703950" y="1981486"/>
            <a:ext cx="1476000" cy="1476000"/>
          </a:xfrm>
        </p:spPr>
      </p:pic>
      <p:pic>
        <p:nvPicPr>
          <p:cNvPr id="45" name="Graphic 44" descr="Palm tree">
            <a:extLst>
              <a:ext uri="{FF2B5EF4-FFF2-40B4-BE49-F238E27FC236}">
                <a16:creationId xmlns:a16="http://schemas.microsoft.com/office/drawing/2014/main" id="{FE3FE708-9F8B-4AE0-880C-F3EF804FBD13}"/>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084948" y="2341635"/>
            <a:ext cx="755703" cy="755703"/>
          </a:xfrm>
          <a:prstGeom prst="rect">
            <a:avLst/>
          </a:prstGeom>
        </p:spPr>
      </p:pic>
      <p:sp>
        <p:nvSpPr>
          <p:cNvPr id="11" name="Text Placeholder 10">
            <a:extLst>
              <a:ext uri="{FF2B5EF4-FFF2-40B4-BE49-F238E27FC236}">
                <a16:creationId xmlns:a16="http://schemas.microsoft.com/office/drawing/2014/main" id="{1F60993A-28E1-4723-8C62-E19D80B590D6}"/>
              </a:ext>
            </a:extLst>
          </p:cNvPr>
          <p:cNvSpPr>
            <a:spLocks noGrp="1"/>
          </p:cNvSpPr>
          <p:nvPr>
            <p:ph type="body" sz="quarter" idx="37"/>
          </p:nvPr>
        </p:nvSpPr>
        <p:spPr>
          <a:xfrm>
            <a:off x="7471000" y="5066807"/>
            <a:ext cx="1980000" cy="360000"/>
          </a:xfrm>
        </p:spPr>
        <p:txBody>
          <a:bodyPr vert="horz" lIns="0" tIns="0" rIns="0" bIns="0" rtlCol="0" anchor="t">
            <a:noAutofit/>
          </a:bodyPr>
          <a:lstStyle/>
          <a:p>
            <a:r>
              <a:rPr lang="en-US"/>
              <a:t>No. Of nan values </a:t>
            </a:r>
          </a:p>
        </p:txBody>
      </p:sp>
      <p:sp>
        <p:nvSpPr>
          <p:cNvPr id="12" name="Text Placeholder 11">
            <a:extLst>
              <a:ext uri="{FF2B5EF4-FFF2-40B4-BE49-F238E27FC236}">
                <a16:creationId xmlns:a16="http://schemas.microsoft.com/office/drawing/2014/main" id="{0D756BA5-5035-45C0-B8DE-2C7BD4E5994D}"/>
              </a:ext>
            </a:extLst>
          </p:cNvPr>
          <p:cNvSpPr>
            <a:spLocks noGrp="1"/>
          </p:cNvSpPr>
          <p:nvPr>
            <p:ph type="body" sz="quarter" idx="38"/>
          </p:nvPr>
        </p:nvSpPr>
        <p:spPr>
          <a:xfrm>
            <a:off x="7471000" y="5682157"/>
            <a:ext cx="1980000" cy="720000"/>
          </a:xfrm>
        </p:spPr>
        <p:txBody>
          <a:bodyPr vert="horz" lIns="0" tIns="0" rIns="0" bIns="0" rtlCol="0" anchor="t">
            <a:noAutofit/>
          </a:bodyPr>
          <a:lstStyle/>
          <a:p>
            <a:r>
              <a:rPr lang="en-US">
                <a:cs typeface="Calibri"/>
              </a:rPr>
              <a:t>9622 missing</a:t>
            </a:r>
            <a:endParaRPr lang="en-US"/>
          </a:p>
          <a:p>
            <a:r>
              <a:rPr lang="en-US">
                <a:cs typeface="Calibri"/>
              </a:rPr>
              <a:t>And nan value</a:t>
            </a:r>
            <a:endParaRPr lang="en-US"/>
          </a:p>
          <a:p>
            <a:r>
              <a:rPr lang="en-US">
                <a:ea typeface="+mn-lt"/>
                <a:cs typeface="+mn-lt"/>
              </a:rPr>
              <a:t>//</a:t>
            </a:r>
            <a:r>
              <a:rPr lang="en-US" err="1">
                <a:ea typeface="+mn-lt"/>
                <a:cs typeface="+mn-lt"/>
              </a:rPr>
              <a:t>df.isna</a:t>
            </a:r>
            <a:r>
              <a:rPr lang="en-US">
                <a:ea typeface="+mn-lt"/>
                <a:cs typeface="+mn-lt"/>
              </a:rPr>
              <a:t>().sum()</a:t>
            </a:r>
            <a:endParaRPr lang="en-US"/>
          </a:p>
        </p:txBody>
      </p:sp>
      <p:pic>
        <p:nvPicPr>
          <p:cNvPr id="34" name="Picture Placeholder 33" descr="image of skyscraper apartment building">
            <a:extLst>
              <a:ext uri="{FF2B5EF4-FFF2-40B4-BE49-F238E27FC236}">
                <a16:creationId xmlns:a16="http://schemas.microsoft.com/office/drawing/2014/main" id="{C930C1FA-2B80-4B29-9FEC-4D72DA9A5739}"/>
              </a:ext>
            </a:extLst>
          </p:cNvPr>
          <p:cNvPicPr>
            <a:picLocks noGrp="1" noChangeAspect="1"/>
          </p:cNvPicPr>
          <p:nvPr>
            <p:ph type="pic" sz="quarter" idx="45"/>
          </p:nvPr>
        </p:nvPicPr>
        <p:blipFill>
          <a:blip r:embed="rId14">
            <a:extLst>
              <a:ext uri="{28A0092B-C50C-407E-A947-70E740481C1C}">
                <a14:useLocalDpi xmlns:a14="http://schemas.microsoft.com/office/drawing/2010/main"/>
              </a:ext>
            </a:extLst>
          </a:blip>
          <a:stretch>
            <a:fillRect/>
          </a:stretch>
        </p:blipFill>
        <p:spPr>
          <a:xfrm>
            <a:off x="10044000" y="1981486"/>
            <a:ext cx="1476000" cy="1476000"/>
          </a:xfrm>
        </p:spPr>
      </p:pic>
      <p:pic>
        <p:nvPicPr>
          <p:cNvPr id="38" name="Graphic 37" descr="Upward trend">
            <a:extLst>
              <a:ext uri="{FF2B5EF4-FFF2-40B4-BE49-F238E27FC236}">
                <a16:creationId xmlns:a16="http://schemas.microsoft.com/office/drawing/2014/main" id="{D7E0833B-50B4-4A2E-960A-B0A31D803F2C}"/>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10438499" y="2375985"/>
            <a:ext cx="687003" cy="687003"/>
          </a:xfrm>
          <a:prstGeom prst="rect">
            <a:avLst/>
          </a:prstGeom>
        </p:spPr>
      </p:pic>
      <p:sp>
        <p:nvSpPr>
          <p:cNvPr id="13" name="Text Placeholder 12">
            <a:extLst>
              <a:ext uri="{FF2B5EF4-FFF2-40B4-BE49-F238E27FC236}">
                <a16:creationId xmlns:a16="http://schemas.microsoft.com/office/drawing/2014/main" id="{73E3BDEF-B95D-4AE6-AD68-3C076899F338}"/>
              </a:ext>
            </a:extLst>
          </p:cNvPr>
          <p:cNvSpPr>
            <a:spLocks noGrp="1"/>
          </p:cNvSpPr>
          <p:nvPr>
            <p:ph type="body" sz="quarter" idx="39"/>
          </p:nvPr>
        </p:nvSpPr>
        <p:spPr>
          <a:xfrm>
            <a:off x="9792000" y="5066807"/>
            <a:ext cx="1980000" cy="360000"/>
          </a:xfrm>
        </p:spPr>
        <p:txBody>
          <a:bodyPr/>
          <a:lstStyle/>
          <a:p>
            <a:r>
              <a:rPr lang="en-US"/>
              <a:t>Budget</a:t>
            </a:r>
          </a:p>
        </p:txBody>
      </p:sp>
      <p:sp>
        <p:nvSpPr>
          <p:cNvPr id="14" name="Text Placeholder 13">
            <a:extLst>
              <a:ext uri="{FF2B5EF4-FFF2-40B4-BE49-F238E27FC236}">
                <a16:creationId xmlns:a16="http://schemas.microsoft.com/office/drawing/2014/main" id="{EA6D8AEB-1A16-43E7-800A-63F473AE24DF}"/>
              </a:ext>
            </a:extLst>
          </p:cNvPr>
          <p:cNvSpPr>
            <a:spLocks noGrp="1"/>
          </p:cNvSpPr>
          <p:nvPr>
            <p:ph type="body" sz="quarter" idx="40"/>
          </p:nvPr>
        </p:nvSpPr>
        <p:spPr>
          <a:xfrm>
            <a:off x="9792000" y="5682157"/>
            <a:ext cx="1980000" cy="720000"/>
          </a:xfrm>
        </p:spPr>
        <p:txBody>
          <a:bodyPr/>
          <a:lstStyle/>
          <a:p>
            <a:r>
              <a:rPr lang="en-US"/>
              <a:t>Lorem </a:t>
            </a:r>
            <a:r>
              <a:rPr lang="en-US" noProof="1"/>
              <a:t>ipsum dolor sit amet, consectetur adipiscing elit. </a:t>
            </a:r>
          </a:p>
        </p:txBody>
      </p:sp>
      <p:sp>
        <p:nvSpPr>
          <p:cNvPr id="3" name="Footer Placeholder 2">
            <a:extLst>
              <a:ext uri="{FF2B5EF4-FFF2-40B4-BE49-F238E27FC236}">
                <a16:creationId xmlns:a16="http://schemas.microsoft.com/office/drawing/2014/main" id="{7A2656B8-4A77-4A07-9A21-F66AD973883E}"/>
              </a:ext>
            </a:extLst>
          </p:cNvPr>
          <p:cNvSpPr>
            <a:spLocks noGrp="1"/>
          </p:cNvSpPr>
          <p:nvPr>
            <p:ph type="ftr" sz="quarter" idx="10"/>
          </p:nvPr>
        </p:nvSpPr>
        <p:spPr/>
        <p:txBody>
          <a:bodyPr/>
          <a:lstStyle/>
          <a:p>
            <a:r>
              <a:rPr lang="en-US"/>
              <a:t>Add a footer</a:t>
            </a:r>
          </a:p>
        </p:txBody>
      </p:sp>
      <p:sp>
        <p:nvSpPr>
          <p:cNvPr id="4" name="Slide Number Placeholder 3">
            <a:extLst>
              <a:ext uri="{FF2B5EF4-FFF2-40B4-BE49-F238E27FC236}">
                <a16:creationId xmlns:a16="http://schemas.microsoft.com/office/drawing/2014/main" id="{FCC3E855-9F95-4134-BADA-80F9CB3EA9F0}"/>
              </a:ext>
            </a:extLst>
          </p:cNvPr>
          <p:cNvSpPr>
            <a:spLocks noGrp="1"/>
          </p:cNvSpPr>
          <p:nvPr>
            <p:ph type="sldNum" sz="quarter" idx="11"/>
          </p:nvPr>
        </p:nvSpPr>
        <p:spPr/>
        <p:txBody>
          <a:bodyPr/>
          <a:lstStyle/>
          <a:p>
            <a:fld id="{19B51A1E-902D-48AF-9020-955120F399B6}" type="slidenum">
              <a:rPr lang="en-US" smtClean="0"/>
              <a:pPr/>
              <a:t>4</a:t>
            </a:fld>
            <a:endParaRPr lang="en-US"/>
          </a:p>
        </p:txBody>
      </p:sp>
      <p:pic>
        <p:nvPicPr>
          <p:cNvPr id="17" name="Picture 17" descr="A screenshot of a social media post&#10;&#10;Description generated with very high confidence">
            <a:extLst>
              <a:ext uri="{FF2B5EF4-FFF2-40B4-BE49-F238E27FC236}">
                <a16:creationId xmlns:a16="http://schemas.microsoft.com/office/drawing/2014/main" id="{9FCB2E63-CF36-4EEE-9460-D1529EE794C9}"/>
              </a:ext>
            </a:extLst>
          </p:cNvPr>
          <p:cNvPicPr>
            <a:picLocks noChangeAspect="1"/>
          </p:cNvPicPr>
          <p:nvPr/>
        </p:nvPicPr>
        <p:blipFill>
          <a:blip r:embed="rId17"/>
          <a:stretch>
            <a:fillRect/>
          </a:stretch>
        </p:blipFill>
        <p:spPr>
          <a:xfrm>
            <a:off x="123825" y="1238250"/>
            <a:ext cx="5934075" cy="3171825"/>
          </a:xfrm>
          <a:prstGeom prst="rect">
            <a:avLst/>
          </a:prstGeom>
        </p:spPr>
      </p:pic>
      <p:pic>
        <p:nvPicPr>
          <p:cNvPr id="19" name="Picture 19" descr="A screenshot of a cell phone&#10;&#10;Description generated with very high confidence">
            <a:extLst>
              <a:ext uri="{FF2B5EF4-FFF2-40B4-BE49-F238E27FC236}">
                <a16:creationId xmlns:a16="http://schemas.microsoft.com/office/drawing/2014/main" id="{64AB7D5A-B066-4212-B425-FBD6A583D1F6}"/>
              </a:ext>
            </a:extLst>
          </p:cNvPr>
          <p:cNvPicPr>
            <a:picLocks noChangeAspect="1"/>
          </p:cNvPicPr>
          <p:nvPr/>
        </p:nvPicPr>
        <p:blipFill>
          <a:blip r:embed="rId18"/>
          <a:stretch>
            <a:fillRect/>
          </a:stretch>
        </p:blipFill>
        <p:spPr>
          <a:xfrm>
            <a:off x="6057900" y="1200150"/>
            <a:ext cx="6134100" cy="3314700"/>
          </a:xfrm>
          <a:prstGeom prst="rect">
            <a:avLst/>
          </a:prstGeom>
        </p:spPr>
      </p:pic>
    </p:spTree>
    <p:extLst>
      <p:ext uri="{BB962C8B-B14F-4D97-AF65-F5344CB8AC3E}">
        <p14:creationId xmlns:p14="http://schemas.microsoft.com/office/powerpoint/2010/main" val="1761085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a:xfrm>
            <a:off x="432000" y="298650"/>
            <a:ext cx="11340000" cy="432000"/>
          </a:xfrm>
        </p:spPr>
        <p:txBody>
          <a:bodyPr/>
          <a:lstStyle/>
          <a:p>
            <a:r>
              <a:rPr lang="en-US"/>
              <a:t>Data cleaning </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a:xfrm>
            <a:off x="431800" y="740013"/>
            <a:ext cx="11339513" cy="360000"/>
          </a:xfrm>
        </p:spPr>
        <p:txBody>
          <a:bodyPr vert="horz" lIns="0" tIns="0" rIns="0" bIns="0" rtlCol="0" anchor="t">
            <a:noAutofit/>
          </a:bodyPr>
          <a:lstStyle/>
          <a:p>
            <a:r>
              <a:rPr lang="en-US">
                <a:cs typeface="Calibri"/>
              </a:rPr>
              <a:t>Removing unnecessary columns from dataset, converting values to numeric, removing all new and unrated restaurants.</a:t>
            </a:r>
          </a:p>
          <a:p>
            <a:r>
              <a:rPr lang="en-US">
                <a:ea typeface="+mn-lt"/>
                <a:cs typeface="+mn-lt"/>
              </a:rPr>
              <a:t>df = </a:t>
            </a:r>
            <a:r>
              <a:rPr lang="en-US" err="1">
                <a:ea typeface="+mn-lt"/>
                <a:cs typeface="+mn-lt"/>
              </a:rPr>
              <a:t>df.loc</a:t>
            </a:r>
            <a:r>
              <a:rPr lang="en-US">
                <a:ea typeface="+mn-lt"/>
                <a:cs typeface="+mn-lt"/>
              </a:rPr>
              <a:t>[:, ~</a:t>
            </a:r>
            <a:r>
              <a:rPr lang="en-US" err="1">
                <a:ea typeface="+mn-lt"/>
                <a:cs typeface="+mn-lt"/>
              </a:rPr>
              <a:t>df.columns.str.contains</a:t>
            </a:r>
            <a:r>
              <a:rPr lang="en-US">
                <a:ea typeface="+mn-lt"/>
                <a:cs typeface="+mn-lt"/>
              </a:rPr>
              <a:t>('^Unnamed')]</a:t>
            </a:r>
            <a:endParaRPr lang="en-US"/>
          </a:p>
        </p:txBody>
      </p:sp>
      <p:pic>
        <p:nvPicPr>
          <p:cNvPr id="5" name="Picture Placeholder 4" descr="Bullseye">
            <a:extLst>
              <a:ext uri="{FF2B5EF4-FFF2-40B4-BE49-F238E27FC236}">
                <a16:creationId xmlns:a16="http://schemas.microsoft.com/office/drawing/2014/main" id="{54A3BFA2-FCD4-4F41-AAAD-8DAF2B85DA36}"/>
              </a:ext>
            </a:extLst>
          </p:cNvPr>
          <p:cNvPicPr>
            <a:picLocks noGrp="1" noChangeAspect="1"/>
          </p:cNvPicPr>
          <p:nvPr>
            <p:ph type="pic" sz="quarter" idx="33"/>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a:stretch>
        </p:blipFill>
        <p:spPr>
          <a:xfrm>
            <a:off x="916935" y="1379538"/>
            <a:ext cx="735013" cy="735012"/>
          </a:xfrm>
        </p:spPr>
      </p:pic>
      <p:sp>
        <p:nvSpPr>
          <p:cNvPr id="14" name="Text Placeholder 13">
            <a:extLst>
              <a:ext uri="{FF2B5EF4-FFF2-40B4-BE49-F238E27FC236}">
                <a16:creationId xmlns:a16="http://schemas.microsoft.com/office/drawing/2014/main" id="{7E56E477-6E54-4833-B1E4-56C1AC66C582}"/>
              </a:ext>
            </a:extLst>
          </p:cNvPr>
          <p:cNvSpPr>
            <a:spLocks noGrp="1"/>
          </p:cNvSpPr>
          <p:nvPr>
            <p:ph type="body" sz="quarter" idx="27"/>
          </p:nvPr>
        </p:nvSpPr>
        <p:spPr>
          <a:xfrm>
            <a:off x="1802604" y="1366050"/>
            <a:ext cx="3554451" cy="735800"/>
          </a:xfrm>
        </p:spPr>
        <p:txBody>
          <a:bodyPr/>
          <a:lstStyle/>
          <a:p>
            <a:r>
              <a:rPr lang="en-US"/>
              <a:t>Before</a:t>
            </a:r>
          </a:p>
        </p:txBody>
      </p:sp>
      <p:pic>
        <p:nvPicPr>
          <p:cNvPr id="7" name="Picture Placeholder 6" descr="Lecturer">
            <a:extLst>
              <a:ext uri="{FF2B5EF4-FFF2-40B4-BE49-F238E27FC236}">
                <a16:creationId xmlns:a16="http://schemas.microsoft.com/office/drawing/2014/main" id="{46483697-076C-45F1-BEB8-4E596D745014}"/>
              </a:ext>
            </a:extLst>
          </p:cNvPr>
          <p:cNvPicPr>
            <a:picLocks noGrp="1" noChangeAspect="1"/>
          </p:cNvPicPr>
          <p:nvPr>
            <p:ph type="pic" sz="quarter" idx="34"/>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a:fillRect/>
          </a:stretch>
        </p:blipFill>
        <p:spPr>
          <a:xfrm>
            <a:off x="6712943" y="1370013"/>
            <a:ext cx="735013" cy="735012"/>
          </a:xfrm>
        </p:spPr>
      </p:pic>
      <p:sp>
        <p:nvSpPr>
          <p:cNvPr id="16" name="Text Placeholder 15">
            <a:extLst>
              <a:ext uri="{FF2B5EF4-FFF2-40B4-BE49-F238E27FC236}">
                <a16:creationId xmlns:a16="http://schemas.microsoft.com/office/drawing/2014/main" id="{7A432125-2B7A-42E4-8AE0-79559A0082FD}"/>
              </a:ext>
            </a:extLst>
          </p:cNvPr>
          <p:cNvSpPr>
            <a:spLocks noGrp="1"/>
          </p:cNvSpPr>
          <p:nvPr>
            <p:ph type="body" sz="quarter" idx="30"/>
          </p:nvPr>
        </p:nvSpPr>
        <p:spPr>
          <a:xfrm>
            <a:off x="7608137" y="1370013"/>
            <a:ext cx="3538517" cy="735749"/>
          </a:xfrm>
        </p:spPr>
        <p:txBody>
          <a:bodyPr/>
          <a:lstStyle/>
          <a:p>
            <a:r>
              <a:rPr lang="en-US"/>
              <a:t>After</a:t>
            </a:r>
          </a:p>
        </p:txBody>
      </p:sp>
      <p:sp>
        <p:nvSpPr>
          <p:cNvPr id="3" name="Footer Placeholder 2">
            <a:extLst>
              <a:ext uri="{FF2B5EF4-FFF2-40B4-BE49-F238E27FC236}">
                <a16:creationId xmlns:a16="http://schemas.microsoft.com/office/drawing/2014/main" id="{E103D420-AEB0-44F9-86F5-DB2505B0F4E7}"/>
              </a:ext>
            </a:extLst>
          </p:cNvPr>
          <p:cNvSpPr>
            <a:spLocks noGrp="1"/>
          </p:cNvSpPr>
          <p:nvPr>
            <p:ph type="ftr" sz="quarter" idx="10"/>
          </p:nvPr>
        </p:nvSpPr>
        <p:spPr/>
        <p:txBody>
          <a:bodyPr/>
          <a:lstStyle/>
          <a:p>
            <a:r>
              <a:rPr lang="en-US"/>
              <a:t>Add a footer</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5</a:t>
            </a:fld>
            <a:endParaRPr lang="en-US"/>
          </a:p>
        </p:txBody>
      </p:sp>
      <p:pic>
        <p:nvPicPr>
          <p:cNvPr id="8" name="Picture 8" descr="A screenshot of a cell phone&#10;&#10;Description generated with high confidence">
            <a:extLst>
              <a:ext uri="{FF2B5EF4-FFF2-40B4-BE49-F238E27FC236}">
                <a16:creationId xmlns:a16="http://schemas.microsoft.com/office/drawing/2014/main" id="{ABDAECC9-30AD-444A-82DD-6E17BD01F71D}"/>
              </a:ext>
            </a:extLst>
          </p:cNvPr>
          <p:cNvPicPr>
            <a:picLocks noGrp="1" noChangeAspect="1"/>
          </p:cNvPicPr>
          <p:nvPr>
            <p:ph sz="half" idx="29"/>
          </p:nvPr>
        </p:nvPicPr>
        <p:blipFill rotWithShape="1">
          <a:blip r:embed="rId6"/>
          <a:srcRect l="3587" t="15015" r="48580" b="58033"/>
          <a:stretch/>
        </p:blipFill>
        <p:spPr>
          <a:xfrm>
            <a:off x="85125" y="2247235"/>
            <a:ext cx="3640172" cy="1281198"/>
          </a:xfrm>
        </p:spPr>
      </p:pic>
      <p:pic>
        <p:nvPicPr>
          <p:cNvPr id="22" name="Picture 22" descr="A screenshot of a social media post&#10;&#10;Description generated with very high confidence">
            <a:extLst>
              <a:ext uri="{FF2B5EF4-FFF2-40B4-BE49-F238E27FC236}">
                <a16:creationId xmlns:a16="http://schemas.microsoft.com/office/drawing/2014/main" id="{2AB6FE31-7ADB-4E6A-B1BC-A0DE8E7D8B62}"/>
              </a:ext>
            </a:extLst>
          </p:cNvPr>
          <p:cNvPicPr>
            <a:picLocks noGrp="1" noChangeAspect="1"/>
          </p:cNvPicPr>
          <p:nvPr>
            <p:ph sz="half" idx="2"/>
          </p:nvPr>
        </p:nvPicPr>
        <p:blipFill rotWithShape="1">
          <a:blip r:embed="rId7"/>
          <a:srcRect l="13120" t="50485" r="14112" b="5825"/>
          <a:stretch/>
        </p:blipFill>
        <p:spPr>
          <a:xfrm>
            <a:off x="0" y="3527273"/>
            <a:ext cx="6295069" cy="3142870"/>
          </a:xfrm>
        </p:spPr>
      </p:pic>
      <p:pic>
        <p:nvPicPr>
          <p:cNvPr id="24" name="Picture 24" descr="A screenshot of a cell phone&#10;&#10;Description generated with very high confidence">
            <a:extLst>
              <a:ext uri="{FF2B5EF4-FFF2-40B4-BE49-F238E27FC236}">
                <a16:creationId xmlns:a16="http://schemas.microsoft.com/office/drawing/2014/main" id="{BFBF5B5B-562A-4BFA-B7CE-66AC938D3A30}"/>
              </a:ext>
            </a:extLst>
          </p:cNvPr>
          <p:cNvPicPr>
            <a:picLocks noChangeAspect="1"/>
          </p:cNvPicPr>
          <p:nvPr/>
        </p:nvPicPr>
        <p:blipFill rotWithShape="1">
          <a:blip r:embed="rId8"/>
          <a:srcRect l="15196" t="12500" r="15033" b="-581"/>
          <a:stretch/>
        </p:blipFill>
        <p:spPr>
          <a:xfrm>
            <a:off x="6296025" y="2521688"/>
            <a:ext cx="5829311" cy="4151747"/>
          </a:xfrm>
          <a:prstGeom prst="rect">
            <a:avLst/>
          </a:prstGeom>
        </p:spPr>
      </p:pic>
    </p:spTree>
    <p:extLst>
      <p:ext uri="{BB962C8B-B14F-4D97-AF65-F5344CB8AC3E}">
        <p14:creationId xmlns:p14="http://schemas.microsoft.com/office/powerpoint/2010/main" val="4155742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52977-3E28-4760-BA40-840A6AA0F2F3}"/>
              </a:ext>
            </a:extLst>
          </p:cNvPr>
          <p:cNvSpPr>
            <a:spLocks noGrp="1"/>
          </p:cNvSpPr>
          <p:nvPr>
            <p:ph type="title"/>
          </p:nvPr>
        </p:nvSpPr>
        <p:spPr>
          <a:xfrm>
            <a:off x="838200" y="723578"/>
            <a:ext cx="4595071" cy="1645501"/>
          </a:xfrm>
        </p:spPr>
        <p:txBody>
          <a:bodyPr vert="horz" lIns="91440" tIns="45720" rIns="91440" bIns="45720" rtlCol="0" anchor="ctr">
            <a:normAutofit/>
          </a:bodyPr>
          <a:lstStyle/>
          <a:p>
            <a:r>
              <a:rPr lang="en-US" sz="4400">
                <a:solidFill>
                  <a:schemeClr val="tx1"/>
                </a:solidFill>
              </a:rPr>
              <a:t>DATA VISUALIZATION</a:t>
            </a:r>
          </a:p>
        </p:txBody>
      </p:sp>
      <p:sp>
        <p:nvSpPr>
          <p:cNvPr id="5" name="Text Placeholder 4">
            <a:extLst>
              <a:ext uri="{FF2B5EF4-FFF2-40B4-BE49-F238E27FC236}">
                <a16:creationId xmlns:a16="http://schemas.microsoft.com/office/drawing/2014/main" id="{4B975804-EA8D-4091-9F09-9E2FB24B452F}"/>
              </a:ext>
            </a:extLst>
          </p:cNvPr>
          <p:cNvSpPr>
            <a:spLocks noGrp="1"/>
          </p:cNvSpPr>
          <p:nvPr>
            <p:ph type="body" sz="quarter" idx="4294967295"/>
          </p:nvPr>
        </p:nvSpPr>
        <p:spPr>
          <a:xfrm>
            <a:off x="838200" y="2548467"/>
            <a:ext cx="4595071" cy="3628495"/>
          </a:xfrm>
        </p:spPr>
        <p:txBody>
          <a:bodyPr vert="horz" lIns="91440" tIns="45720" rIns="91440" bIns="45720" rtlCol="0">
            <a:normAutofit/>
          </a:bodyPr>
          <a:lstStyle/>
          <a:p>
            <a:pPr indent="-228600">
              <a:buFont typeface="Arial" panose="020B0604020202020204" pitchFamily="34" charset="0"/>
              <a:buChar char="•"/>
            </a:pPr>
            <a:r>
              <a:rPr lang="en-US" sz="1900">
                <a:solidFill>
                  <a:schemeClr val="tx1"/>
                </a:solidFill>
              </a:rPr>
              <a:t>Data visualization is the graphic representation of data. It involves producing images that communicate relationships among the represented data to viewers of the images.</a:t>
            </a:r>
          </a:p>
          <a:p>
            <a:pPr indent="-228600">
              <a:buFont typeface="Arial" panose="020B0604020202020204" pitchFamily="34" charset="0"/>
              <a:buChar char="•"/>
            </a:pPr>
            <a:r>
              <a:rPr lang="en-US" sz="1900">
                <a:solidFill>
                  <a:schemeClr val="tx1"/>
                </a:solidFill>
              </a:rPr>
              <a:t>Firstly, we manipulate data from the data frame to produce, a dictionary/list/column that we want to reproduce as a graph.</a:t>
            </a:r>
          </a:p>
          <a:p>
            <a:pPr indent="-228600">
              <a:buFont typeface="Arial" panose="020B0604020202020204" pitchFamily="34" charset="0"/>
              <a:buChar char="•"/>
            </a:pPr>
            <a:r>
              <a:rPr lang="en-US" sz="1900">
                <a:solidFill>
                  <a:schemeClr val="tx1"/>
                </a:solidFill>
              </a:rPr>
              <a:t>Example/code snippets from our project.</a:t>
            </a:r>
          </a:p>
          <a:p>
            <a:pPr indent="-228600">
              <a:buFont typeface="Arial" panose="020B0604020202020204" pitchFamily="34" charset="0"/>
              <a:buChar char="•"/>
            </a:pPr>
            <a:endParaRPr lang="en-US" sz="1900">
              <a:solidFill>
                <a:schemeClr val="tx1"/>
              </a:solidFill>
            </a:endParaRPr>
          </a:p>
        </p:txBody>
      </p:sp>
      <p:sp>
        <p:nvSpPr>
          <p:cNvPr id="3" name="Footer Placeholder 2">
            <a:extLst>
              <a:ext uri="{FF2B5EF4-FFF2-40B4-BE49-F238E27FC236}">
                <a16:creationId xmlns:a16="http://schemas.microsoft.com/office/drawing/2014/main" id="{F2B2FB0F-1EDC-42F3-8CFB-ED1E59C11115}"/>
              </a:ext>
            </a:extLst>
          </p:cNvPr>
          <p:cNvSpPr>
            <a:spLocks noGrp="1"/>
          </p:cNvSpPr>
          <p:nvPr>
            <p:ph type="ftr" sz="quarter" idx="10"/>
          </p:nvPr>
        </p:nvSpPr>
        <p:spPr>
          <a:xfrm>
            <a:off x="836593" y="6355080"/>
            <a:ext cx="4595071" cy="365125"/>
          </a:xfrm>
        </p:spPr>
        <p:txBody>
          <a:bodyPr vert="horz" lIns="91440" tIns="45720" rIns="91440" bIns="45720" rtlCol="0" anchor="ctr">
            <a:normAutofit/>
          </a:bodyPr>
          <a:lstStyle/>
          <a:p>
            <a:pPr algn="l">
              <a:spcAft>
                <a:spcPts val="600"/>
              </a:spcAft>
            </a:pPr>
            <a:r>
              <a:rPr lang="en-US" kern="1200">
                <a:solidFill>
                  <a:schemeClr val="tx1">
                    <a:alpha val="80000"/>
                  </a:schemeClr>
                </a:solidFill>
                <a:latin typeface="+mn-lt"/>
                <a:ea typeface="+mn-ea"/>
                <a:cs typeface="+mn-cs"/>
              </a:rPr>
              <a:t>Add a footer</a:t>
            </a:r>
          </a:p>
        </p:txBody>
      </p:sp>
      <p:sp>
        <p:nvSpPr>
          <p:cNvPr id="21" name="Rectangle 20">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991" y="3474720"/>
            <a:ext cx="6100914"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9584" y="0"/>
            <a:ext cx="6192415"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A51D8728-C6BD-4890-8BAF-32EA0048DCB9}"/>
              </a:ext>
            </a:extLst>
          </p:cNvPr>
          <p:cNvSpPr>
            <a:spLocks noGrp="1"/>
          </p:cNvSpPr>
          <p:nvPr>
            <p:ph type="sldNum" sz="quarter" idx="11"/>
          </p:nvPr>
        </p:nvSpPr>
        <p:spPr>
          <a:xfrm>
            <a:off x="10572750" y="6355080"/>
            <a:ext cx="1306147" cy="365125"/>
          </a:xfrm>
        </p:spPr>
        <p:txBody>
          <a:bodyPr vert="horz" lIns="91440" tIns="45720" rIns="91440" bIns="45720" rtlCol="0" anchor="ctr">
            <a:normAutofit/>
          </a:bodyPr>
          <a:lstStyle/>
          <a:p>
            <a:pPr algn="r">
              <a:spcAft>
                <a:spcPts val="600"/>
              </a:spcAft>
            </a:pPr>
            <a:fld id="{19B51A1E-902D-48AF-9020-955120F399B6}" type="slidenum">
              <a:rPr lang="en-US" sz="1200">
                <a:solidFill>
                  <a:prstClr val="black">
                    <a:alpha val="80000"/>
                  </a:prstClr>
                </a:solidFill>
                <a:latin typeface="+mn-lt"/>
              </a:rPr>
              <a:pPr algn="r">
                <a:spcAft>
                  <a:spcPts val="600"/>
                </a:spcAft>
              </a:pPr>
              <a:t>6</a:t>
            </a:fld>
            <a:endParaRPr lang="en-US" sz="1200">
              <a:solidFill>
                <a:prstClr val="black">
                  <a:alpha val="80000"/>
                </a:prstClr>
              </a:solidFill>
              <a:latin typeface="+mn-lt"/>
            </a:endParaRPr>
          </a:p>
        </p:txBody>
      </p:sp>
      <p:sp>
        <p:nvSpPr>
          <p:cNvPr id="25" name="Rectangle 24">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11" descr="A screenshot of a social media post&#10;&#10;Description generated with very high confidence">
            <a:extLst>
              <a:ext uri="{FF2B5EF4-FFF2-40B4-BE49-F238E27FC236}">
                <a16:creationId xmlns:a16="http://schemas.microsoft.com/office/drawing/2014/main" id="{EDA0E21E-1254-498B-930E-BDE133F4F320}"/>
              </a:ext>
            </a:extLst>
          </p:cNvPr>
          <p:cNvPicPr>
            <a:picLocks noChangeAspect="1"/>
          </p:cNvPicPr>
          <p:nvPr/>
        </p:nvPicPr>
        <p:blipFill rotWithShape="1">
          <a:blip r:embed="rId2"/>
          <a:srcRect l="12966" t="11881" r="54104" b="59406"/>
          <a:stretch/>
        </p:blipFill>
        <p:spPr>
          <a:xfrm>
            <a:off x="6097319" y="277569"/>
            <a:ext cx="2364317" cy="1408528"/>
          </a:xfrm>
          <a:prstGeom prst="rect">
            <a:avLst/>
          </a:prstGeom>
        </p:spPr>
      </p:pic>
      <p:sp>
        <p:nvSpPr>
          <p:cNvPr id="27" name="Rectangle 26">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9624"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6" descr="A screenshot of a cell phone&#10;&#10;Description generated with very high confidence">
            <a:extLst>
              <a:ext uri="{FF2B5EF4-FFF2-40B4-BE49-F238E27FC236}">
                <a16:creationId xmlns:a16="http://schemas.microsoft.com/office/drawing/2014/main" id="{7D9F02DB-E3BA-4FA3-8163-5133BBCCCB24}"/>
              </a:ext>
            </a:extLst>
          </p:cNvPr>
          <p:cNvPicPr>
            <a:picLocks noChangeAspect="1"/>
          </p:cNvPicPr>
          <p:nvPr/>
        </p:nvPicPr>
        <p:blipFill rotWithShape="1">
          <a:blip r:embed="rId3"/>
          <a:srcRect l="13487" t="19521" r="35838" b="5137"/>
          <a:stretch/>
        </p:blipFill>
        <p:spPr>
          <a:xfrm>
            <a:off x="6099870" y="3479690"/>
            <a:ext cx="6007303" cy="3407160"/>
          </a:xfrm>
          <a:prstGeom prst="rect">
            <a:avLst/>
          </a:prstGeom>
        </p:spPr>
      </p:pic>
      <p:pic>
        <p:nvPicPr>
          <p:cNvPr id="14" name="Picture 14" descr="A screenshot of a computer&#10;&#10;Description generated with very high confidence">
            <a:extLst>
              <a:ext uri="{FF2B5EF4-FFF2-40B4-BE49-F238E27FC236}">
                <a16:creationId xmlns:a16="http://schemas.microsoft.com/office/drawing/2014/main" id="{81760431-0140-4927-AFC6-F35934FE3AD6}"/>
              </a:ext>
            </a:extLst>
          </p:cNvPr>
          <p:cNvPicPr>
            <a:picLocks noChangeAspect="1"/>
          </p:cNvPicPr>
          <p:nvPr/>
        </p:nvPicPr>
        <p:blipFill rotWithShape="1">
          <a:blip r:embed="rId4"/>
          <a:srcRect l="14181" t="21207" r="59012" b="39693"/>
          <a:stretch/>
        </p:blipFill>
        <p:spPr>
          <a:xfrm>
            <a:off x="8562182" y="289164"/>
            <a:ext cx="3710596" cy="2184118"/>
          </a:xfrm>
          <a:prstGeom prst="rect">
            <a:avLst/>
          </a:prstGeom>
        </p:spPr>
      </p:pic>
      <p:sp>
        <p:nvSpPr>
          <p:cNvPr id="18" name="TextBox 17">
            <a:extLst>
              <a:ext uri="{FF2B5EF4-FFF2-40B4-BE49-F238E27FC236}">
                <a16:creationId xmlns:a16="http://schemas.microsoft.com/office/drawing/2014/main" id="{FFEDAF06-8462-458C-AD29-A319E425A3FD}"/>
              </a:ext>
            </a:extLst>
          </p:cNvPr>
          <p:cNvSpPr txBox="1"/>
          <p:nvPr/>
        </p:nvSpPr>
        <p:spPr>
          <a:xfrm>
            <a:off x="581025" y="6419850"/>
            <a:ext cx="5600699"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cs typeface="Calibri"/>
              </a:rPr>
              <a:t>The following slides will show the representation</a:t>
            </a:r>
          </a:p>
        </p:txBody>
      </p:sp>
    </p:spTree>
    <p:extLst>
      <p:ext uri="{BB962C8B-B14F-4D97-AF65-F5344CB8AC3E}">
        <p14:creationId xmlns:p14="http://schemas.microsoft.com/office/powerpoint/2010/main" val="2085002043"/>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2">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4">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FEFEF"/>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E10375EB-5E16-40B5-ADBA-DE680759905A}"/>
              </a:ext>
            </a:extLst>
          </p:cNvPr>
          <p:cNvSpPr>
            <a:spLocks noGrp="1"/>
          </p:cNvSpPr>
          <p:nvPr>
            <p:ph type="title"/>
          </p:nvPr>
        </p:nvSpPr>
        <p:spPr>
          <a:xfrm>
            <a:off x="841247" y="978619"/>
            <a:ext cx="3410712" cy="1106424"/>
          </a:xfrm>
        </p:spPr>
        <p:txBody>
          <a:bodyPr vert="horz" lIns="91440" tIns="45720" rIns="91440" bIns="45720" rtlCol="0" anchor="ctr">
            <a:normAutofit/>
          </a:bodyPr>
          <a:lstStyle/>
          <a:p>
            <a:r>
              <a:rPr lang="en-US" sz="2800" kern="1200">
                <a:solidFill>
                  <a:schemeClr val="tx1"/>
                </a:solidFill>
                <a:latin typeface="+mj-lt"/>
                <a:ea typeface="+mj-ea"/>
                <a:cs typeface="+mj-cs"/>
              </a:rPr>
              <a:t>DR 1</a:t>
            </a:r>
          </a:p>
        </p:txBody>
      </p:sp>
      <p:sp>
        <p:nvSpPr>
          <p:cNvPr id="14" name="Rectangle 16">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 name="Content Placeholder 9">
            <a:extLst>
              <a:ext uri="{FF2B5EF4-FFF2-40B4-BE49-F238E27FC236}">
                <a16:creationId xmlns:a16="http://schemas.microsoft.com/office/drawing/2014/main" id="{E1E3CAAE-5E46-4F05-9303-8DE8B5E2E856}"/>
              </a:ext>
            </a:extLst>
          </p:cNvPr>
          <p:cNvSpPr>
            <a:spLocks noGrp="1"/>
          </p:cNvSpPr>
          <p:nvPr>
            <p:ph idx="1"/>
          </p:nvPr>
        </p:nvSpPr>
        <p:spPr>
          <a:xfrm>
            <a:off x="841248" y="2252870"/>
            <a:ext cx="3412219" cy="3560251"/>
          </a:xfrm>
        </p:spPr>
        <p:txBody>
          <a:bodyPr vert="horz" lIns="91440" tIns="45720" rIns="91440" bIns="45720" rtlCol="0" anchor="t">
            <a:normAutofit lnSpcReduction="10000"/>
          </a:bodyPr>
          <a:lstStyle/>
          <a:p>
            <a:pPr indent="-228600">
              <a:buFont typeface="Arial" panose="020B0604020202020204" pitchFamily="34" charset="0"/>
              <a:buChar char="•"/>
            </a:pPr>
            <a:r>
              <a:rPr lang="en-US" sz="1700" dirty="0">
                <a:solidFill>
                  <a:schemeClr val="tx1"/>
                </a:solidFill>
              </a:rPr>
              <a:t>This graph represents </a:t>
            </a:r>
          </a:p>
          <a:p>
            <a:pPr indent="-228600">
              <a:buFont typeface="Arial" panose="020B0604020202020204" pitchFamily="34" charset="0"/>
              <a:buChar char="•"/>
            </a:pPr>
            <a:r>
              <a:rPr lang="en-US" sz="1700" dirty="0">
                <a:solidFill>
                  <a:schemeClr val="tx1"/>
                </a:solidFill>
              </a:rPr>
              <a:t>The frequency of restaurants in different locations of </a:t>
            </a:r>
            <a:r>
              <a:rPr lang="en-US" sz="1700" dirty="0" err="1">
                <a:solidFill>
                  <a:schemeClr val="tx1"/>
                </a:solidFill>
              </a:rPr>
              <a:t>bangalore</a:t>
            </a:r>
            <a:r>
              <a:rPr lang="en-US" sz="1700" dirty="0">
                <a:solidFill>
                  <a:schemeClr val="tx1"/>
                </a:solidFill>
              </a:rPr>
              <a:t>. </a:t>
            </a:r>
            <a:endParaRPr lang="en-US" sz="1700" dirty="0">
              <a:solidFill>
                <a:schemeClr val="tx1"/>
              </a:solidFill>
              <a:cs typeface="Calibri"/>
            </a:endParaRPr>
          </a:p>
          <a:p>
            <a:pPr indent="-228600">
              <a:buFont typeface="Arial" panose="020B0604020202020204" pitchFamily="34" charset="0"/>
              <a:buChar char="•"/>
            </a:pPr>
            <a:r>
              <a:rPr lang="en-US" sz="1700" dirty="0">
                <a:solidFill>
                  <a:schemeClr val="tx1"/>
                </a:solidFill>
                <a:cs typeface="Calibri"/>
              </a:rPr>
              <a:t>Analysis: we can see that </a:t>
            </a:r>
            <a:r>
              <a:rPr lang="en-US" sz="1700" dirty="0" err="1">
                <a:solidFill>
                  <a:schemeClr val="tx1"/>
                </a:solidFill>
                <a:cs typeface="Calibri"/>
              </a:rPr>
              <a:t>koramangala</a:t>
            </a:r>
            <a:r>
              <a:rPr lang="en-US" sz="1700" dirty="0">
                <a:solidFill>
                  <a:schemeClr val="tx1"/>
                </a:solidFill>
                <a:cs typeface="Calibri"/>
              </a:rPr>
              <a:t> , </a:t>
            </a:r>
            <a:r>
              <a:rPr lang="en-US" sz="1700" dirty="0" err="1">
                <a:solidFill>
                  <a:schemeClr val="tx1"/>
                </a:solidFill>
                <a:cs typeface="Calibri"/>
              </a:rPr>
              <a:t>btm</a:t>
            </a:r>
            <a:r>
              <a:rPr lang="en-US" sz="1700" dirty="0">
                <a:solidFill>
                  <a:schemeClr val="tx1"/>
                </a:solidFill>
                <a:cs typeface="Calibri"/>
              </a:rPr>
              <a:t>, mg road and </a:t>
            </a:r>
            <a:r>
              <a:rPr lang="en-US" sz="1700" dirty="0" err="1">
                <a:solidFill>
                  <a:schemeClr val="tx1"/>
                </a:solidFill>
                <a:cs typeface="Calibri"/>
              </a:rPr>
              <a:t>indiranagar</a:t>
            </a:r>
            <a:r>
              <a:rPr lang="en-US" sz="1700" dirty="0">
                <a:solidFill>
                  <a:schemeClr val="tx1"/>
                </a:solidFill>
                <a:cs typeface="Calibri"/>
              </a:rPr>
              <a:t> have more restaurant </a:t>
            </a:r>
            <a:r>
              <a:rPr lang="en-US" sz="1700">
                <a:solidFill>
                  <a:schemeClr val="tx1"/>
                </a:solidFill>
                <a:cs typeface="Calibri"/>
              </a:rPr>
              <a:t>frequency.</a:t>
            </a:r>
          </a:p>
          <a:p>
            <a:pPr indent="-228600">
              <a:buFont typeface="Arial" panose="020B0604020202020204" pitchFamily="34" charset="0"/>
              <a:buChar char="•"/>
            </a:pPr>
            <a:r>
              <a:rPr lang="en-US" sz="1700">
                <a:solidFill>
                  <a:schemeClr val="tx1"/>
                </a:solidFill>
                <a:cs typeface="Calibri"/>
              </a:rPr>
              <a:t>And we can observe that electronic city, banashankari that have a lot of colleges and offices don’t have enough restaurants</a:t>
            </a:r>
            <a:endParaRPr lang="en-US" sz="1700" dirty="0">
              <a:solidFill>
                <a:schemeClr val="tx1"/>
              </a:solidFill>
              <a:cs typeface="Calibri"/>
            </a:endParaRPr>
          </a:p>
          <a:p>
            <a:pPr indent="-228600">
              <a:buFont typeface="Arial" panose="020B0604020202020204" pitchFamily="34" charset="0"/>
              <a:buChar char="•"/>
            </a:pPr>
            <a:r>
              <a:rPr lang="en-US" sz="1700">
                <a:solidFill>
                  <a:schemeClr val="tx1"/>
                </a:solidFill>
                <a:cs typeface="Calibri"/>
              </a:rPr>
              <a:t>So there is a market to set up restaurants in these location</a:t>
            </a:r>
          </a:p>
        </p:txBody>
      </p:sp>
      <p:pic>
        <p:nvPicPr>
          <p:cNvPr id="6" name="Picture 6" descr="A picture containing fence&#10;&#10;Description generated with very high confidence">
            <a:extLst>
              <a:ext uri="{FF2B5EF4-FFF2-40B4-BE49-F238E27FC236}">
                <a16:creationId xmlns:a16="http://schemas.microsoft.com/office/drawing/2014/main" id="{953A439E-2391-4FDF-9C33-0912EE196646}"/>
              </a:ext>
            </a:extLst>
          </p:cNvPr>
          <p:cNvPicPr>
            <a:picLocks noChangeAspect="1"/>
          </p:cNvPicPr>
          <p:nvPr/>
        </p:nvPicPr>
        <p:blipFill>
          <a:blip r:embed="rId2"/>
          <a:stretch>
            <a:fillRect/>
          </a:stretch>
        </p:blipFill>
        <p:spPr>
          <a:xfrm>
            <a:off x="4859682" y="979538"/>
            <a:ext cx="6917790" cy="4620887"/>
          </a:xfrm>
          <a:prstGeom prst="rect">
            <a:avLst/>
          </a:prstGeom>
        </p:spPr>
      </p:pic>
      <p:sp>
        <p:nvSpPr>
          <p:cNvPr id="4" name="Footer Placeholder 3">
            <a:extLst>
              <a:ext uri="{FF2B5EF4-FFF2-40B4-BE49-F238E27FC236}">
                <a16:creationId xmlns:a16="http://schemas.microsoft.com/office/drawing/2014/main" id="{2D3934E4-B41F-4BDA-B893-8A1AC5212DCC}"/>
              </a:ext>
            </a:extLst>
          </p:cNvPr>
          <p:cNvSpPr>
            <a:spLocks noGrp="1"/>
          </p:cNvSpPr>
          <p:nvPr>
            <p:ph type="ftr" sz="quarter" idx="12"/>
          </p:nvPr>
        </p:nvSpPr>
        <p:spPr>
          <a:xfrm>
            <a:off x="4038600" y="6356350"/>
            <a:ext cx="4114800" cy="365125"/>
          </a:xfrm>
        </p:spPr>
        <p:txBody>
          <a:bodyPr vert="horz" lIns="91440" tIns="45720" rIns="91440" bIns="45720" rtlCol="0" anchor="ctr">
            <a:normAutofit/>
          </a:bodyPr>
          <a:lstStyle/>
          <a:p>
            <a:pPr algn="ctr">
              <a:spcAft>
                <a:spcPts val="600"/>
              </a:spcAft>
            </a:pPr>
            <a:r>
              <a:rPr lang="en-US" kern="1200" noProof="0">
                <a:solidFill>
                  <a:schemeClr val="tx1">
                    <a:lumMod val="50000"/>
                    <a:lumOff val="50000"/>
                  </a:schemeClr>
                </a:solidFill>
                <a:latin typeface="+mn-lt"/>
                <a:ea typeface="+mn-ea"/>
                <a:cs typeface="+mn-cs"/>
              </a:rPr>
              <a:t>Add a footer</a:t>
            </a:r>
          </a:p>
        </p:txBody>
      </p:sp>
      <p:sp>
        <p:nvSpPr>
          <p:cNvPr id="3" name="Slide Number Placeholder 2">
            <a:extLst>
              <a:ext uri="{FF2B5EF4-FFF2-40B4-BE49-F238E27FC236}">
                <a16:creationId xmlns:a16="http://schemas.microsoft.com/office/drawing/2014/main" id="{E0C39BC8-803D-4B84-B5C6-5B5388C0C103}"/>
              </a:ext>
            </a:extLst>
          </p:cNvPr>
          <p:cNvSpPr>
            <a:spLocks noGrp="1"/>
          </p:cNvSpPr>
          <p:nvPr>
            <p:ph type="sldNum" sz="quarter" idx="11"/>
          </p:nvPr>
        </p:nvSpPr>
        <p:spPr>
          <a:xfrm>
            <a:off x="8613648" y="6356350"/>
            <a:ext cx="2743200" cy="365125"/>
          </a:xfrm>
        </p:spPr>
        <p:txBody>
          <a:bodyPr vert="horz" lIns="91440" tIns="45720" rIns="91440" bIns="45720" rtlCol="0" anchor="ctr">
            <a:normAutofit/>
          </a:bodyPr>
          <a:lstStyle/>
          <a:p>
            <a:pPr algn="r">
              <a:spcAft>
                <a:spcPts val="600"/>
              </a:spcAft>
            </a:pPr>
            <a:fld id="{19B51A1E-902D-48AF-9020-955120F399B6}" type="slidenum">
              <a:rPr lang="en-US" sz="1200" noProof="0">
                <a:latin typeface="+mn-lt"/>
              </a:rPr>
              <a:pPr algn="r">
                <a:spcAft>
                  <a:spcPts val="600"/>
                </a:spcAft>
              </a:pPr>
              <a:t>7</a:t>
            </a:fld>
            <a:endParaRPr lang="en-US" sz="1200" noProof="0">
              <a:latin typeface="+mn-lt"/>
            </a:endParaRPr>
          </a:p>
        </p:txBody>
      </p:sp>
    </p:spTree>
    <p:extLst>
      <p:ext uri="{BB962C8B-B14F-4D97-AF65-F5344CB8AC3E}">
        <p14:creationId xmlns:p14="http://schemas.microsoft.com/office/powerpoint/2010/main" val="1684780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FEFEF"/>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E10375EB-5E16-40B5-ADBA-DE680759905A}"/>
              </a:ext>
            </a:extLst>
          </p:cNvPr>
          <p:cNvSpPr>
            <a:spLocks noGrp="1"/>
          </p:cNvSpPr>
          <p:nvPr>
            <p:ph type="title"/>
          </p:nvPr>
        </p:nvSpPr>
        <p:spPr>
          <a:xfrm>
            <a:off x="841247" y="978619"/>
            <a:ext cx="3410712" cy="1106424"/>
          </a:xfrm>
        </p:spPr>
        <p:txBody>
          <a:bodyPr vert="horz" lIns="91440" tIns="45720" rIns="91440" bIns="45720" rtlCol="0" anchor="ctr">
            <a:normAutofit/>
          </a:bodyPr>
          <a:lstStyle/>
          <a:p>
            <a:r>
              <a:rPr lang="en-US" sz="2800" kern="1200">
                <a:solidFill>
                  <a:schemeClr val="tx1"/>
                </a:solidFill>
                <a:latin typeface="+mj-lt"/>
                <a:ea typeface="+mj-ea"/>
                <a:cs typeface="+mj-cs"/>
              </a:rPr>
              <a:t>DR 2</a:t>
            </a:r>
          </a:p>
        </p:txBody>
      </p:sp>
      <p:sp>
        <p:nvSpPr>
          <p:cNvPr id="28" name="Rectangle 27">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 name="Rectangle 29">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 name="Content Placeholder 9">
            <a:extLst>
              <a:ext uri="{FF2B5EF4-FFF2-40B4-BE49-F238E27FC236}">
                <a16:creationId xmlns:a16="http://schemas.microsoft.com/office/drawing/2014/main" id="{E1E3CAAE-5E46-4F05-9303-8DE8B5E2E856}"/>
              </a:ext>
            </a:extLst>
          </p:cNvPr>
          <p:cNvSpPr>
            <a:spLocks noGrp="1"/>
          </p:cNvSpPr>
          <p:nvPr>
            <p:ph idx="1"/>
          </p:nvPr>
        </p:nvSpPr>
        <p:spPr>
          <a:xfrm>
            <a:off x="841248" y="2252870"/>
            <a:ext cx="3412219" cy="3560251"/>
          </a:xfrm>
        </p:spPr>
        <p:txBody>
          <a:bodyPr vert="horz" lIns="91440" tIns="45720" rIns="91440" bIns="45720" rtlCol="0" anchor="t">
            <a:normAutofit/>
          </a:bodyPr>
          <a:lstStyle/>
          <a:p>
            <a:pPr indent="-228600">
              <a:buFont typeface="Arial" panose="020B0604020202020204" pitchFamily="34" charset="0"/>
              <a:buChar char="•"/>
            </a:pPr>
            <a:r>
              <a:rPr lang="en-US" sz="1700">
                <a:solidFill>
                  <a:schemeClr val="tx1"/>
                </a:solidFill>
              </a:rPr>
              <a:t>This graph represents </a:t>
            </a:r>
          </a:p>
          <a:p>
            <a:pPr indent="-228600">
              <a:buFont typeface="Arial" panose="020B0604020202020204" pitchFamily="34" charset="0"/>
              <a:buChar char="•"/>
            </a:pPr>
            <a:r>
              <a:rPr lang="en-US" sz="1700">
                <a:solidFill>
                  <a:schemeClr val="tx1"/>
                </a:solidFill>
              </a:rPr>
              <a:t>The Types of restaurants that are present in  </a:t>
            </a:r>
            <a:r>
              <a:rPr lang="en-US" sz="1700" err="1">
                <a:solidFill>
                  <a:schemeClr val="tx1"/>
                </a:solidFill>
              </a:rPr>
              <a:t>bangalore</a:t>
            </a:r>
            <a:endParaRPr lang="en-US" sz="1700" err="1">
              <a:solidFill>
                <a:schemeClr val="tx1"/>
              </a:solidFill>
              <a:cs typeface="Calibri"/>
            </a:endParaRPr>
          </a:p>
          <a:p>
            <a:pPr indent="-228600">
              <a:buFont typeface="Arial" panose="020B0604020202020204" pitchFamily="34" charset="0"/>
              <a:buChar char="•"/>
            </a:pPr>
            <a:r>
              <a:rPr lang="en-US" sz="1700">
                <a:solidFill>
                  <a:schemeClr val="tx1"/>
                </a:solidFill>
                <a:cs typeface="Calibri"/>
              </a:rPr>
              <a:t>Analysis: as we see increase in startups like </a:t>
            </a:r>
            <a:r>
              <a:rPr lang="en-US" sz="1700" err="1">
                <a:solidFill>
                  <a:schemeClr val="tx1"/>
                </a:solidFill>
                <a:cs typeface="Calibri"/>
              </a:rPr>
              <a:t>swiggy</a:t>
            </a:r>
            <a:r>
              <a:rPr lang="en-US" sz="1700">
                <a:solidFill>
                  <a:schemeClr val="tx1"/>
                </a:solidFill>
                <a:cs typeface="Calibri"/>
              </a:rPr>
              <a:t>, uber eats, </a:t>
            </a:r>
            <a:r>
              <a:rPr lang="en-US" sz="1700" err="1">
                <a:solidFill>
                  <a:schemeClr val="tx1"/>
                </a:solidFill>
                <a:cs typeface="Calibri"/>
              </a:rPr>
              <a:t>zomato</a:t>
            </a:r>
            <a:r>
              <a:rPr lang="en-US" sz="1700">
                <a:solidFill>
                  <a:schemeClr val="tx1"/>
                </a:solidFill>
                <a:cs typeface="Calibri"/>
              </a:rPr>
              <a:t> themselves the share of restaurants that do delivery, is greater than dine-outs.</a:t>
            </a:r>
          </a:p>
        </p:txBody>
      </p:sp>
      <p:pic>
        <p:nvPicPr>
          <p:cNvPr id="2" name="Picture 6" descr="A picture containing device, clock&#10;&#10;Description generated with very high confidence">
            <a:extLst>
              <a:ext uri="{FF2B5EF4-FFF2-40B4-BE49-F238E27FC236}">
                <a16:creationId xmlns:a16="http://schemas.microsoft.com/office/drawing/2014/main" id="{B8F662D9-B555-4A1B-9BCC-171DDC17901D}"/>
              </a:ext>
            </a:extLst>
          </p:cNvPr>
          <p:cNvPicPr>
            <a:picLocks noChangeAspect="1"/>
          </p:cNvPicPr>
          <p:nvPr/>
        </p:nvPicPr>
        <p:blipFill>
          <a:blip r:embed="rId2"/>
          <a:stretch>
            <a:fillRect/>
          </a:stretch>
        </p:blipFill>
        <p:spPr>
          <a:xfrm>
            <a:off x="5120640" y="788475"/>
            <a:ext cx="6656832" cy="5180465"/>
          </a:xfrm>
          <a:prstGeom prst="rect">
            <a:avLst/>
          </a:prstGeom>
        </p:spPr>
      </p:pic>
      <p:sp>
        <p:nvSpPr>
          <p:cNvPr id="4" name="Footer Placeholder 3">
            <a:extLst>
              <a:ext uri="{FF2B5EF4-FFF2-40B4-BE49-F238E27FC236}">
                <a16:creationId xmlns:a16="http://schemas.microsoft.com/office/drawing/2014/main" id="{2D3934E4-B41F-4BDA-B893-8A1AC5212DCC}"/>
              </a:ext>
            </a:extLst>
          </p:cNvPr>
          <p:cNvSpPr>
            <a:spLocks noGrp="1"/>
          </p:cNvSpPr>
          <p:nvPr>
            <p:ph type="ftr" sz="quarter" idx="12"/>
          </p:nvPr>
        </p:nvSpPr>
        <p:spPr>
          <a:xfrm>
            <a:off x="4038600" y="6356350"/>
            <a:ext cx="4114800" cy="365125"/>
          </a:xfrm>
        </p:spPr>
        <p:txBody>
          <a:bodyPr vert="horz" lIns="91440" tIns="45720" rIns="91440" bIns="45720" rtlCol="0" anchor="ctr">
            <a:normAutofit/>
          </a:bodyPr>
          <a:lstStyle/>
          <a:p>
            <a:pPr algn="ctr">
              <a:spcAft>
                <a:spcPts val="600"/>
              </a:spcAft>
            </a:pPr>
            <a:r>
              <a:rPr lang="en-US" kern="1200" noProof="0">
                <a:solidFill>
                  <a:schemeClr val="tx1">
                    <a:lumMod val="50000"/>
                    <a:lumOff val="50000"/>
                  </a:schemeClr>
                </a:solidFill>
                <a:latin typeface="+mn-lt"/>
                <a:ea typeface="+mn-ea"/>
                <a:cs typeface="+mn-cs"/>
              </a:rPr>
              <a:t>Add a footer</a:t>
            </a:r>
          </a:p>
        </p:txBody>
      </p:sp>
      <p:sp>
        <p:nvSpPr>
          <p:cNvPr id="3" name="Slide Number Placeholder 2">
            <a:extLst>
              <a:ext uri="{FF2B5EF4-FFF2-40B4-BE49-F238E27FC236}">
                <a16:creationId xmlns:a16="http://schemas.microsoft.com/office/drawing/2014/main" id="{E0C39BC8-803D-4B84-B5C6-5B5388C0C103}"/>
              </a:ext>
            </a:extLst>
          </p:cNvPr>
          <p:cNvSpPr>
            <a:spLocks noGrp="1"/>
          </p:cNvSpPr>
          <p:nvPr>
            <p:ph type="sldNum" sz="quarter" idx="11"/>
          </p:nvPr>
        </p:nvSpPr>
        <p:spPr>
          <a:xfrm>
            <a:off x="8613648" y="6356350"/>
            <a:ext cx="2743200" cy="365125"/>
          </a:xfrm>
        </p:spPr>
        <p:txBody>
          <a:bodyPr vert="horz" lIns="91440" tIns="45720" rIns="91440" bIns="45720" rtlCol="0" anchor="ctr">
            <a:normAutofit/>
          </a:bodyPr>
          <a:lstStyle/>
          <a:p>
            <a:pPr algn="r">
              <a:spcAft>
                <a:spcPts val="600"/>
              </a:spcAft>
            </a:pPr>
            <a:fld id="{19B51A1E-902D-48AF-9020-955120F399B6}" type="slidenum">
              <a:rPr lang="en-US" sz="1200" noProof="0">
                <a:latin typeface="+mn-lt"/>
              </a:rPr>
              <a:pPr algn="r">
                <a:spcAft>
                  <a:spcPts val="600"/>
                </a:spcAft>
              </a:pPr>
              <a:t>8</a:t>
            </a:fld>
            <a:endParaRPr lang="en-US" sz="1200" noProof="0">
              <a:latin typeface="+mn-lt"/>
            </a:endParaRPr>
          </a:p>
        </p:txBody>
      </p:sp>
    </p:spTree>
    <p:extLst>
      <p:ext uri="{BB962C8B-B14F-4D97-AF65-F5344CB8AC3E}">
        <p14:creationId xmlns:p14="http://schemas.microsoft.com/office/powerpoint/2010/main" val="2403596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0375EB-5E16-40B5-ADBA-DE680759905A}"/>
              </a:ext>
            </a:extLst>
          </p:cNvPr>
          <p:cNvSpPr>
            <a:spLocks noGrp="1"/>
          </p:cNvSpPr>
          <p:nvPr>
            <p:ph type="title"/>
          </p:nvPr>
        </p:nvSpPr>
        <p:spPr>
          <a:xfrm>
            <a:off x="704088" y="4501647"/>
            <a:ext cx="3648456" cy="1719072"/>
          </a:xfrm>
        </p:spPr>
        <p:txBody>
          <a:bodyPr vert="horz" lIns="91440" tIns="45720" rIns="91440" bIns="45720" rtlCol="0" anchor="ctr">
            <a:normAutofit/>
          </a:bodyPr>
          <a:lstStyle/>
          <a:p>
            <a:r>
              <a:rPr lang="en-US">
                <a:solidFill>
                  <a:schemeClr val="tx1"/>
                </a:solidFill>
              </a:rPr>
              <a:t>DR 3</a:t>
            </a:r>
          </a:p>
        </p:txBody>
      </p:sp>
      <p:pic>
        <p:nvPicPr>
          <p:cNvPr id="6" name="Picture 6" descr="A picture containing device&#10;&#10;Description generated with very high confidence">
            <a:extLst>
              <a:ext uri="{FF2B5EF4-FFF2-40B4-BE49-F238E27FC236}">
                <a16:creationId xmlns:a16="http://schemas.microsoft.com/office/drawing/2014/main" id="{EF98D3BE-6A22-4CD6-8AF0-13B550B91335}"/>
              </a:ext>
            </a:extLst>
          </p:cNvPr>
          <p:cNvPicPr>
            <a:picLocks noChangeAspect="1"/>
          </p:cNvPicPr>
          <p:nvPr/>
        </p:nvPicPr>
        <p:blipFill>
          <a:blip r:embed="rId2"/>
          <a:stretch>
            <a:fillRect/>
          </a:stretch>
        </p:blipFill>
        <p:spPr>
          <a:xfrm>
            <a:off x="823945" y="374905"/>
            <a:ext cx="5027697" cy="3923642"/>
          </a:xfrm>
          <a:prstGeom prst="rect">
            <a:avLst/>
          </a:prstGeom>
        </p:spPr>
      </p:pic>
      <p:pic>
        <p:nvPicPr>
          <p:cNvPr id="9" name="Picture 9" descr="A close up of a logo&#10;&#10;Description generated with high confidence">
            <a:extLst>
              <a:ext uri="{FF2B5EF4-FFF2-40B4-BE49-F238E27FC236}">
                <a16:creationId xmlns:a16="http://schemas.microsoft.com/office/drawing/2014/main" id="{D19B5599-1D63-4E96-BC51-59AD6034586F}"/>
              </a:ext>
            </a:extLst>
          </p:cNvPr>
          <p:cNvPicPr>
            <a:picLocks noChangeAspect="1"/>
          </p:cNvPicPr>
          <p:nvPr/>
        </p:nvPicPr>
        <p:blipFill>
          <a:blip r:embed="rId3"/>
          <a:stretch>
            <a:fillRect/>
          </a:stretch>
        </p:blipFill>
        <p:spPr>
          <a:xfrm>
            <a:off x="6276121" y="374904"/>
            <a:ext cx="5251415" cy="3923643"/>
          </a:xfrm>
          <a:prstGeom prst="rect">
            <a:avLst/>
          </a:prstGeom>
        </p:spPr>
      </p:pic>
      <p:sp>
        <p:nvSpPr>
          <p:cNvPr id="8" name="Content Placeholder 9">
            <a:extLst>
              <a:ext uri="{FF2B5EF4-FFF2-40B4-BE49-F238E27FC236}">
                <a16:creationId xmlns:a16="http://schemas.microsoft.com/office/drawing/2014/main" id="{E1E3CAAE-5E46-4F05-9303-8DE8B5E2E856}"/>
              </a:ext>
            </a:extLst>
          </p:cNvPr>
          <p:cNvSpPr>
            <a:spLocks noGrp="1"/>
          </p:cNvSpPr>
          <p:nvPr>
            <p:ph idx="1"/>
          </p:nvPr>
        </p:nvSpPr>
        <p:spPr>
          <a:xfrm>
            <a:off x="4636008" y="4511427"/>
            <a:ext cx="6851904" cy="1719072"/>
          </a:xfrm>
        </p:spPr>
        <p:txBody>
          <a:bodyPr vert="horz" lIns="91440" tIns="45720" rIns="91440" bIns="45720" rtlCol="0" anchor="ctr">
            <a:normAutofit/>
          </a:bodyPr>
          <a:lstStyle/>
          <a:p>
            <a:pPr indent="-228600">
              <a:buFont typeface="Arial" panose="020B0604020202020204" pitchFamily="34" charset="0"/>
              <a:buChar char="•"/>
            </a:pPr>
            <a:r>
              <a:rPr lang="en-US" sz="2000">
                <a:solidFill>
                  <a:schemeClr val="tx1"/>
                </a:solidFill>
              </a:rPr>
              <a:t>This graph represents </a:t>
            </a:r>
          </a:p>
          <a:p>
            <a:pPr indent="-228600">
              <a:buFont typeface="Arial" panose="020B0604020202020204" pitchFamily="34" charset="0"/>
              <a:buChar char="•"/>
            </a:pPr>
            <a:r>
              <a:rPr lang="en-US" sz="2000">
                <a:solidFill>
                  <a:schemeClr val="tx1"/>
                </a:solidFill>
              </a:rPr>
              <a:t>The approximate cost for 2 people in restaurants about Bangalore.</a:t>
            </a:r>
          </a:p>
          <a:p>
            <a:pPr indent="-228600">
              <a:buFont typeface="Arial" panose="020B0604020202020204" pitchFamily="34" charset="0"/>
              <a:buChar char="•"/>
            </a:pPr>
            <a:r>
              <a:rPr lang="en-US" sz="2000">
                <a:solidFill>
                  <a:schemeClr val="tx1"/>
                </a:solidFill>
              </a:rPr>
              <a:t>Analysis: We see that the cost of dining most likely in bangalore ranges from 500-1000rs.</a:t>
            </a:r>
          </a:p>
        </p:txBody>
      </p:sp>
      <p:sp>
        <p:nvSpPr>
          <p:cNvPr id="4" name="Footer Placeholder 3">
            <a:extLst>
              <a:ext uri="{FF2B5EF4-FFF2-40B4-BE49-F238E27FC236}">
                <a16:creationId xmlns:a16="http://schemas.microsoft.com/office/drawing/2014/main" id="{2D3934E4-B41F-4BDA-B893-8A1AC5212DCC}"/>
              </a:ext>
            </a:extLst>
          </p:cNvPr>
          <p:cNvSpPr>
            <a:spLocks noGrp="1"/>
          </p:cNvSpPr>
          <p:nvPr>
            <p:ph type="ftr" sz="quarter" idx="12"/>
          </p:nvPr>
        </p:nvSpPr>
        <p:spPr>
          <a:xfrm>
            <a:off x="4038600" y="6356350"/>
            <a:ext cx="4114800" cy="365125"/>
          </a:xfrm>
        </p:spPr>
        <p:txBody>
          <a:bodyPr vert="horz" lIns="91440" tIns="45720" rIns="91440" bIns="45720" rtlCol="0" anchor="ctr">
            <a:normAutofit/>
          </a:bodyPr>
          <a:lstStyle/>
          <a:p>
            <a:pPr algn="ctr">
              <a:spcAft>
                <a:spcPts val="600"/>
              </a:spcAft>
            </a:pPr>
            <a:r>
              <a:rPr lang="en-US" kern="1200" noProof="0">
                <a:solidFill>
                  <a:schemeClr val="tx1">
                    <a:tint val="75000"/>
                  </a:schemeClr>
                </a:solidFill>
                <a:latin typeface="+mn-lt"/>
                <a:ea typeface="+mn-ea"/>
                <a:cs typeface="+mn-cs"/>
              </a:rPr>
              <a:t>Add a footer</a:t>
            </a:r>
          </a:p>
        </p:txBody>
      </p:sp>
      <p:sp>
        <p:nvSpPr>
          <p:cNvPr id="3" name="Slide Number Placeholder 2">
            <a:extLst>
              <a:ext uri="{FF2B5EF4-FFF2-40B4-BE49-F238E27FC236}">
                <a16:creationId xmlns:a16="http://schemas.microsoft.com/office/drawing/2014/main" id="{E0C39BC8-803D-4B84-B5C6-5B5388C0C103}"/>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lgn="r">
              <a:spcAft>
                <a:spcPts val="600"/>
              </a:spcAft>
            </a:pPr>
            <a:fld id="{19B51A1E-902D-48AF-9020-955120F399B6}" type="slidenum">
              <a:rPr lang="en-US" sz="1200" noProof="0">
                <a:solidFill>
                  <a:schemeClr val="tx1">
                    <a:tint val="75000"/>
                  </a:schemeClr>
                </a:solidFill>
                <a:latin typeface="+mn-lt"/>
              </a:rPr>
              <a:pPr algn="r">
                <a:spcAft>
                  <a:spcPts val="600"/>
                </a:spcAft>
              </a:pPr>
              <a:t>9</a:t>
            </a:fld>
            <a:endParaRPr lang="en-US" sz="1200" noProof="0">
              <a:solidFill>
                <a:schemeClr val="tx1">
                  <a:tint val="75000"/>
                </a:schemeClr>
              </a:solidFill>
              <a:latin typeface="+mn-lt"/>
            </a:endParaRPr>
          </a:p>
        </p:txBody>
      </p:sp>
    </p:spTree>
    <p:extLst>
      <p:ext uri="{BB962C8B-B14F-4D97-AF65-F5344CB8AC3E}">
        <p14:creationId xmlns:p14="http://schemas.microsoft.com/office/powerpoint/2010/main" val="3520761414"/>
      </p:ext>
    </p:extLst>
  </p:cSld>
  <p:clrMapOvr>
    <a:masterClrMapping/>
  </p:clrMapOvr>
</p:sld>
</file>

<file path=ppt/theme/theme1.xml><?xml version="1.0" encoding="utf-8"?>
<a:theme xmlns:a="http://schemas.openxmlformats.org/drawingml/2006/main" name="Office Theme">
  <a:themeElements>
    <a:clrScheme name="Custom 135">
      <a:dk1>
        <a:sysClr val="windowText" lastClr="000000"/>
      </a:dk1>
      <a:lt1>
        <a:srgbClr val="FFFFFF"/>
      </a:lt1>
      <a:dk2>
        <a:srgbClr val="3F3F3F"/>
      </a:dk2>
      <a:lt2>
        <a:srgbClr val="F2F2F2"/>
      </a:lt2>
      <a:accent1>
        <a:srgbClr val="8E40C8"/>
      </a:accent1>
      <a:accent2>
        <a:srgbClr val="D1A458"/>
      </a:accent2>
      <a:accent3>
        <a:srgbClr val="219550"/>
      </a:accent3>
      <a:accent4>
        <a:srgbClr val="5AA2C8"/>
      </a:accent4>
      <a:accent5>
        <a:srgbClr val="D1737B"/>
      </a:accent5>
      <a:accent6>
        <a:srgbClr val="7B7931"/>
      </a:accent6>
      <a:hlink>
        <a:srgbClr val="8E40C8"/>
      </a:hlink>
      <a:folHlink>
        <a:srgbClr val="8E40C8"/>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48_Architecture pitch deck_AAS_v3" id="{D6ADE7BA-2AE6-4C0F-A253-97D96F39DF4F}" vid="{B3EF9804-4F7A-49D6-8F08-674E893D9666}"/>
    </a:ext>
  </a:extLst>
</a:theme>
</file>

<file path=ppt/theme/theme2.xml><?xml version="1.0" encoding="utf-8"?>
<a:theme xmlns:a="http://schemas.openxmlformats.org/drawingml/2006/main" name="Office Theme">
  <a:themeElements>
    <a:clrScheme name="Custom 14">
      <a:dk1>
        <a:sysClr val="windowText" lastClr="000000"/>
      </a:dk1>
      <a:lt1>
        <a:sysClr val="window" lastClr="FFFFFF"/>
      </a:lt1>
      <a:dk2>
        <a:srgbClr val="454545"/>
      </a:dk2>
      <a:lt2>
        <a:srgbClr val="DFDBD5"/>
      </a:lt2>
      <a:accent1>
        <a:srgbClr val="586EA6"/>
      </a:accent1>
      <a:accent2>
        <a:srgbClr val="B71E42"/>
      </a:accent2>
      <a:accent3>
        <a:srgbClr val="002060"/>
      </a:accent3>
      <a:accent4>
        <a:srgbClr val="586EA6"/>
      </a:accent4>
      <a:accent5>
        <a:srgbClr val="586EA6"/>
      </a:accent5>
      <a:accent6>
        <a:srgbClr val="6892A0"/>
      </a:accent6>
      <a:hlink>
        <a:srgbClr val="B71E42"/>
      </a:hlink>
      <a:folHlink>
        <a:srgbClr val="586EA6"/>
      </a:folHlink>
    </a:clrScheme>
    <a:fontScheme name="Custom 46">
      <a:majorFont>
        <a:latin typeface="Tw Cen MT"/>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accent2"/>
            </a:gs>
            <a:gs pos="100000">
              <a:schemeClr val="accent4"/>
            </a:gs>
          </a:gsLst>
          <a:lin ang="540000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1505402_Retro pitch deck_RVA_v4.potx" id="{294AB22C-9441-4D8F-AABC-2527C6B6A8B4}" vid="{4810A9CC-FF57-4AC3-B043-25842410518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EC238DC-811F-4F4A-8986-F30A842FE332}">
  <ds:schemaRefs>
    <ds:schemaRef ds:uri="http://schemas.microsoft.com/sharepoint/v3/contenttype/forms"/>
  </ds:schemaRefs>
</ds:datastoreItem>
</file>

<file path=customXml/itemProps2.xml><?xml version="1.0" encoding="utf-8"?>
<ds:datastoreItem xmlns:ds="http://schemas.openxmlformats.org/officeDocument/2006/customXml" ds:itemID="{4D99F555-2198-4A62-995F-90608D207873}">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23C5428-8EE9-402E-A8AC-9841F768CE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TF16411248</Template>
  <Application>Microsoft Office PowerPoint</Application>
  <PresentationFormat>Widescreen</PresentationFormat>
  <Slides>22</Slides>
  <Notes>0</Notes>
  <HiddenSlides>0</HiddenSlides>
  <ScaleCrop>false</ScaleCrop>
  <HeadingPairs>
    <vt:vector size="4" baseType="variant">
      <vt:variant>
        <vt:lpstr>Theme</vt:lpstr>
      </vt:variant>
      <vt:variant>
        <vt:i4>2</vt:i4>
      </vt:variant>
      <vt:variant>
        <vt:lpstr>Slide Titles</vt:lpstr>
      </vt:variant>
      <vt:variant>
        <vt:i4>22</vt:i4>
      </vt:variant>
    </vt:vector>
  </HeadingPairs>
  <TitlesOfParts>
    <vt:vector size="24" baseType="lpstr">
      <vt:lpstr>Office Theme</vt:lpstr>
      <vt:lpstr>Office Theme</vt:lpstr>
      <vt:lpstr>"ZOMATO" 2019  DATASET</vt:lpstr>
      <vt:lpstr>STEPS TAKEN</vt:lpstr>
      <vt:lpstr>About DATASET</vt:lpstr>
      <vt:lpstr>Data set description</vt:lpstr>
      <vt:lpstr>Data cleaning </vt:lpstr>
      <vt:lpstr>DATA VISUALIZATION</vt:lpstr>
      <vt:lpstr>DR 1</vt:lpstr>
      <vt:lpstr>DR 2</vt:lpstr>
      <vt:lpstr>DR 3</vt:lpstr>
      <vt:lpstr>DR 4</vt:lpstr>
      <vt:lpstr>DR 5</vt:lpstr>
      <vt:lpstr>DR 6</vt:lpstr>
      <vt:lpstr>Standardization</vt:lpstr>
      <vt:lpstr>standardization</vt:lpstr>
      <vt:lpstr>Correlation</vt:lpstr>
      <vt:lpstr>Linear Regression</vt:lpstr>
      <vt:lpstr>PowerPoint Presentation</vt:lpstr>
      <vt:lpstr>PowerPoint Presentation</vt:lpstr>
      <vt:lpstr>PowerPoint Presentation</vt:lpstr>
      <vt:lpstr>Hypothesis </vt:lpstr>
      <vt:lpstr>Hypothesis </vt:lpstr>
      <vt:lpstr>"Scrweb"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revision>380</cp:revision>
  <dcterms:created xsi:type="dcterms:W3CDTF">2019-06-17T08:12:59Z</dcterms:created>
  <dcterms:modified xsi:type="dcterms:W3CDTF">2019-11-25T16:00:44Z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